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Action1.xml" ContentType="application/vnd.ms-office.inkAction+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257" r:id="rId6"/>
    <p:sldId id="265" r:id="rId7"/>
    <p:sldId id="267" r:id="rId8"/>
    <p:sldId id="266" r:id="rId9"/>
    <p:sldId id="258" r:id="rId10"/>
    <p:sldId id="259" r:id="rId11"/>
    <p:sldId id="263" r:id="rId12"/>
    <p:sldId id="264" r:id="rId13"/>
    <p:sldId id="268" r:id="rId14"/>
    <p:sldId id="269" r:id="rId15"/>
    <p:sldId id="270" r:id="rId16"/>
    <p:sldId id="271" r:id="rId17"/>
    <p:sldId id="272" r:id="rId18"/>
    <p:sldId id="260" r:id="rId19"/>
    <p:sldId id="26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9E"/>
    <a:srgbClr val="009E96"/>
    <a:srgbClr val="E7792B"/>
    <a:srgbClr val="0095DA"/>
    <a:srgbClr val="01B7CD"/>
    <a:srgbClr val="61BC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C90076-36FD-4ABB-AB81-09BD9CC276A4}" v="14" dt="2024-10-28T17:17:46.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97"/>
    <p:restoredTop sz="64314" autoAdjust="0"/>
  </p:normalViewPr>
  <p:slideViewPr>
    <p:cSldViewPr snapToGrid="0" snapToObjects="1">
      <p:cViewPr varScale="1">
        <p:scale>
          <a:sx n="102" d="100"/>
          <a:sy n="102" d="100"/>
        </p:scale>
        <p:origin x="3204" y="108"/>
      </p:cViewPr>
      <p:guideLst/>
    </p:cSldViewPr>
  </p:slideViewPr>
  <p:notesTextViewPr>
    <p:cViewPr>
      <p:scale>
        <a:sx n="3" d="2"/>
        <a:sy n="3" d="2"/>
      </p:scale>
      <p:origin x="0" y="0"/>
    </p:cViewPr>
  </p:notesTextViewPr>
  <p:sorterViewPr>
    <p:cViewPr>
      <p:scale>
        <a:sx n="80" d="100"/>
        <a:sy n="80" d="100"/>
      </p:scale>
      <p:origin x="0" y="0"/>
    </p:cViewPr>
  </p:sorterViewPr>
  <p:notesViewPr>
    <p:cSldViewPr snapToGrid="0" snapToObjects="1">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nett, Jeff" userId="2d5e5362-2751-4529-8577-cb1a2a015e9f" providerId="ADAL" clId="{1F844F86-81E3-4415-AF83-9B7C0DD1FDEF}"/>
    <pc:docChg chg="undo custSel addSld delSld modSld sldOrd">
      <pc:chgData name="Burnett, Jeff" userId="2d5e5362-2751-4529-8577-cb1a2a015e9f" providerId="ADAL" clId="{1F844F86-81E3-4415-AF83-9B7C0DD1FDEF}" dt="2024-10-25T18:56:47.009" v="3690"/>
      <pc:docMkLst>
        <pc:docMk/>
      </pc:docMkLst>
      <pc:sldChg chg="modSp mod">
        <pc:chgData name="Burnett, Jeff" userId="2d5e5362-2751-4529-8577-cb1a2a015e9f" providerId="ADAL" clId="{1F844F86-81E3-4415-AF83-9B7C0DD1FDEF}" dt="2024-10-24T19:54:11.694" v="153" actId="20577"/>
        <pc:sldMkLst>
          <pc:docMk/>
          <pc:sldMk cId="714091962" sldId="256"/>
        </pc:sldMkLst>
        <pc:spChg chg="mod">
          <ac:chgData name="Burnett, Jeff" userId="2d5e5362-2751-4529-8577-cb1a2a015e9f" providerId="ADAL" clId="{1F844F86-81E3-4415-AF83-9B7C0DD1FDEF}" dt="2024-10-24T19:54:11.694" v="153" actId="20577"/>
          <ac:spMkLst>
            <pc:docMk/>
            <pc:sldMk cId="714091962" sldId="256"/>
            <ac:spMk id="2" creationId="{DCCBBC2E-374B-5467-D4A9-D22BC5EAF4B4}"/>
          </ac:spMkLst>
        </pc:spChg>
        <pc:spChg chg="mod">
          <ac:chgData name="Burnett, Jeff" userId="2d5e5362-2751-4529-8577-cb1a2a015e9f" providerId="ADAL" clId="{1F844F86-81E3-4415-AF83-9B7C0DD1FDEF}" dt="2024-10-24T19:53:05.343" v="110" actId="1035"/>
          <ac:spMkLst>
            <pc:docMk/>
            <pc:sldMk cId="714091962" sldId="256"/>
            <ac:spMk id="3" creationId="{7DD140F1-D973-F2C6-D665-CC1BC8B0E5C7}"/>
          </ac:spMkLst>
        </pc:spChg>
        <pc:spChg chg="mod">
          <ac:chgData name="Burnett, Jeff" userId="2d5e5362-2751-4529-8577-cb1a2a015e9f" providerId="ADAL" clId="{1F844F86-81E3-4415-AF83-9B7C0DD1FDEF}" dt="2024-10-24T19:51:38.781" v="58" actId="20577"/>
          <ac:spMkLst>
            <pc:docMk/>
            <pc:sldMk cId="714091962" sldId="256"/>
            <ac:spMk id="4" creationId="{83AB7C7C-C8A4-D1BC-759C-7E48CFA3EE2E}"/>
          </ac:spMkLst>
        </pc:spChg>
      </pc:sldChg>
      <pc:sldChg chg="modSp mod modNotesTx">
        <pc:chgData name="Burnett, Jeff" userId="2d5e5362-2751-4529-8577-cb1a2a015e9f" providerId="ADAL" clId="{1F844F86-81E3-4415-AF83-9B7C0DD1FDEF}" dt="2024-10-25T18:43:33.642" v="3664" actId="20577"/>
        <pc:sldMkLst>
          <pc:docMk/>
          <pc:sldMk cId="2250844574" sldId="257"/>
        </pc:sldMkLst>
        <pc:spChg chg="mod">
          <ac:chgData name="Burnett, Jeff" userId="2d5e5362-2751-4529-8577-cb1a2a015e9f" providerId="ADAL" clId="{1F844F86-81E3-4415-AF83-9B7C0DD1FDEF}" dt="2024-10-25T18:42:49.334" v="3566" actId="27636"/>
          <ac:spMkLst>
            <pc:docMk/>
            <pc:sldMk cId="2250844574" sldId="257"/>
            <ac:spMk id="2" creationId="{BFB7C708-E017-6CEE-9BD7-4DC3D3E77374}"/>
          </ac:spMkLst>
        </pc:spChg>
        <pc:spChg chg="mod">
          <ac:chgData name="Burnett, Jeff" userId="2d5e5362-2751-4529-8577-cb1a2a015e9f" providerId="ADAL" clId="{1F844F86-81E3-4415-AF83-9B7C0DD1FDEF}" dt="2024-10-25T18:37:30.223" v="3059" actId="14100"/>
          <ac:spMkLst>
            <pc:docMk/>
            <pc:sldMk cId="2250844574" sldId="257"/>
            <ac:spMk id="3" creationId="{0E2428E6-22FB-583C-3632-AB19FC71363B}"/>
          </ac:spMkLst>
        </pc:spChg>
      </pc:sldChg>
      <pc:sldChg chg="modSp mod modNotesTx">
        <pc:chgData name="Burnett, Jeff" userId="2d5e5362-2751-4529-8577-cb1a2a015e9f" providerId="ADAL" clId="{1F844F86-81E3-4415-AF83-9B7C0DD1FDEF}" dt="2024-10-25T18:48:53.943" v="3687" actId="20577"/>
        <pc:sldMkLst>
          <pc:docMk/>
          <pc:sldMk cId="2796162784" sldId="258"/>
        </pc:sldMkLst>
        <pc:spChg chg="mod">
          <ac:chgData name="Burnett, Jeff" userId="2d5e5362-2751-4529-8577-cb1a2a015e9f" providerId="ADAL" clId="{1F844F86-81E3-4415-AF83-9B7C0DD1FDEF}" dt="2024-10-25T18:44:13.529" v="3666" actId="27636"/>
          <ac:spMkLst>
            <pc:docMk/>
            <pc:sldMk cId="2796162784" sldId="258"/>
            <ac:spMk id="2" creationId="{75EF0EF3-9F51-E31E-3864-27BCE336CDBF}"/>
          </ac:spMkLst>
        </pc:spChg>
        <pc:spChg chg="mod">
          <ac:chgData name="Burnett, Jeff" userId="2d5e5362-2751-4529-8577-cb1a2a015e9f" providerId="ADAL" clId="{1F844F86-81E3-4415-AF83-9B7C0DD1FDEF}" dt="2024-10-24T19:55:41.510" v="259" actId="20577"/>
          <ac:spMkLst>
            <pc:docMk/>
            <pc:sldMk cId="2796162784" sldId="258"/>
            <ac:spMk id="3" creationId="{AC3F11FB-F9F3-7D47-476F-37885B67FD06}"/>
          </ac:spMkLst>
        </pc:spChg>
        <pc:spChg chg="mod">
          <ac:chgData name="Burnett, Jeff" userId="2d5e5362-2751-4529-8577-cb1a2a015e9f" providerId="ADAL" clId="{1F844F86-81E3-4415-AF83-9B7C0DD1FDEF}" dt="2024-10-25T18:48:53.943" v="3687" actId="20577"/>
          <ac:spMkLst>
            <pc:docMk/>
            <pc:sldMk cId="2796162784" sldId="258"/>
            <ac:spMk id="4" creationId="{59C99634-1A62-170E-8BC6-09C51446CB20}"/>
          </ac:spMkLst>
        </pc:spChg>
      </pc:sldChg>
      <pc:sldChg chg="addSp delSp modSp mod modClrScheme modAnim chgLayout">
        <pc:chgData name="Burnett, Jeff" userId="2d5e5362-2751-4529-8577-cb1a2a015e9f" providerId="ADAL" clId="{1F844F86-81E3-4415-AF83-9B7C0DD1FDEF}" dt="2024-10-25T18:56:47.009" v="3690"/>
        <pc:sldMkLst>
          <pc:docMk/>
          <pc:sldMk cId="2388492619" sldId="259"/>
        </pc:sldMkLst>
        <pc:spChg chg="mod">
          <ac:chgData name="Burnett, Jeff" userId="2d5e5362-2751-4529-8577-cb1a2a015e9f" providerId="ADAL" clId="{1F844F86-81E3-4415-AF83-9B7C0DD1FDEF}" dt="2024-10-25T18:08:52.127" v="1256" actId="20577"/>
          <ac:spMkLst>
            <pc:docMk/>
            <pc:sldMk cId="2388492619" sldId="259"/>
            <ac:spMk id="2" creationId="{33059866-0F69-CEBA-CB76-70712C59D9A6}"/>
          </ac:spMkLst>
        </pc:spChg>
        <pc:spChg chg="mod">
          <ac:chgData name="Burnett, Jeff" userId="2d5e5362-2751-4529-8577-cb1a2a015e9f" providerId="ADAL" clId="{1F844F86-81E3-4415-AF83-9B7C0DD1FDEF}" dt="2024-10-25T17:34:36.158" v="409" actId="26606"/>
          <ac:spMkLst>
            <pc:docMk/>
            <pc:sldMk cId="2388492619" sldId="259"/>
            <ac:spMk id="3" creationId="{556A9F51-B0FD-8E4B-3687-65F320839AA2}"/>
          </ac:spMkLst>
        </pc:spChg>
        <pc:spChg chg="add del mod">
          <ac:chgData name="Burnett, Jeff" userId="2d5e5362-2751-4529-8577-cb1a2a015e9f" providerId="ADAL" clId="{1F844F86-81E3-4415-AF83-9B7C0DD1FDEF}" dt="2024-10-25T17:33:38.267" v="406" actId="931"/>
          <ac:spMkLst>
            <pc:docMk/>
            <pc:sldMk cId="2388492619" sldId="259"/>
            <ac:spMk id="4" creationId="{2E9456B5-BB48-0E64-84CE-7040FA51DF95}"/>
          </ac:spMkLst>
        </pc:spChg>
        <pc:picChg chg="add del mod ord">
          <ac:chgData name="Burnett, Jeff" userId="2d5e5362-2751-4529-8577-cb1a2a015e9f" providerId="ADAL" clId="{1F844F86-81E3-4415-AF83-9B7C0DD1FDEF}" dt="2024-10-25T17:32:01.239" v="401" actId="22"/>
          <ac:picMkLst>
            <pc:docMk/>
            <pc:sldMk cId="2388492619" sldId="259"/>
            <ac:picMk id="6" creationId="{7D0A6974-B4C7-25AA-0F40-B4851F266A34}"/>
          </ac:picMkLst>
        </pc:picChg>
        <pc:picChg chg="add mod">
          <ac:chgData name="Burnett, Jeff" userId="2d5e5362-2751-4529-8577-cb1a2a015e9f" providerId="ADAL" clId="{1F844F86-81E3-4415-AF83-9B7C0DD1FDEF}" dt="2024-10-25T17:34:53.957" v="414" actId="14100"/>
          <ac:picMkLst>
            <pc:docMk/>
            <pc:sldMk cId="2388492619" sldId="259"/>
            <ac:picMk id="8" creationId="{D7633F31-C0C8-5B2C-D293-020214E7DDE7}"/>
          </ac:picMkLst>
        </pc:picChg>
      </pc:sldChg>
      <pc:sldChg chg="addSp delSp modSp mod modClrScheme chgLayout">
        <pc:chgData name="Burnett, Jeff" userId="2d5e5362-2751-4529-8577-cb1a2a015e9f" providerId="ADAL" clId="{1F844F86-81E3-4415-AF83-9B7C0DD1FDEF}" dt="2024-10-25T18:23:58.052" v="2542" actId="27636"/>
        <pc:sldMkLst>
          <pc:docMk/>
          <pc:sldMk cId="2610436285" sldId="260"/>
        </pc:sldMkLst>
        <pc:spChg chg="del">
          <ac:chgData name="Burnett, Jeff" userId="2d5e5362-2751-4529-8577-cb1a2a015e9f" providerId="ADAL" clId="{1F844F86-81E3-4415-AF83-9B7C0DD1FDEF}" dt="2024-10-25T18:12:31.790" v="1598" actId="26606"/>
          <ac:spMkLst>
            <pc:docMk/>
            <pc:sldMk cId="2610436285" sldId="260"/>
            <ac:spMk id="2" creationId="{6226926A-1E2E-A83B-9703-B331CAF0B505}"/>
          </ac:spMkLst>
        </pc:spChg>
        <pc:spChg chg="del">
          <ac:chgData name="Burnett, Jeff" userId="2d5e5362-2751-4529-8577-cb1a2a015e9f" providerId="ADAL" clId="{1F844F86-81E3-4415-AF83-9B7C0DD1FDEF}" dt="2024-10-25T18:12:31.790" v="1598" actId="26606"/>
          <ac:spMkLst>
            <pc:docMk/>
            <pc:sldMk cId="2610436285" sldId="260"/>
            <ac:spMk id="3" creationId="{588373C3-9B44-38DC-B924-596D1A748D8B}"/>
          </ac:spMkLst>
        </pc:spChg>
        <pc:spChg chg="del">
          <ac:chgData name="Burnett, Jeff" userId="2d5e5362-2751-4529-8577-cb1a2a015e9f" providerId="ADAL" clId="{1F844F86-81E3-4415-AF83-9B7C0DD1FDEF}" dt="2024-10-25T18:12:31.790" v="1598" actId="26606"/>
          <ac:spMkLst>
            <pc:docMk/>
            <pc:sldMk cId="2610436285" sldId="260"/>
            <ac:spMk id="4" creationId="{E9A4525A-42DB-DBF1-70A2-86A79AF56481}"/>
          </ac:spMkLst>
        </pc:spChg>
        <pc:spChg chg="del">
          <ac:chgData name="Burnett, Jeff" userId="2d5e5362-2751-4529-8577-cb1a2a015e9f" providerId="ADAL" clId="{1F844F86-81E3-4415-AF83-9B7C0DD1FDEF}" dt="2024-10-25T18:12:31.790" v="1598" actId="26606"/>
          <ac:spMkLst>
            <pc:docMk/>
            <pc:sldMk cId="2610436285" sldId="260"/>
            <ac:spMk id="5" creationId="{A5977BF8-E751-D889-FB37-AADEDA49556C}"/>
          </ac:spMkLst>
        </pc:spChg>
        <pc:spChg chg="add mod ord">
          <ac:chgData name="Burnett, Jeff" userId="2d5e5362-2751-4529-8577-cb1a2a015e9f" providerId="ADAL" clId="{1F844F86-81E3-4415-AF83-9B7C0DD1FDEF}" dt="2024-10-25T18:23:58.052" v="2542" actId="27636"/>
          <ac:spMkLst>
            <pc:docMk/>
            <pc:sldMk cId="2610436285" sldId="260"/>
            <ac:spMk id="10" creationId="{9DEED8F8-8F96-7858-9B68-BAD4AA8140ED}"/>
          </ac:spMkLst>
        </pc:spChg>
        <pc:spChg chg="add mod ord">
          <ac:chgData name="Burnett, Jeff" userId="2d5e5362-2751-4529-8577-cb1a2a015e9f" providerId="ADAL" clId="{1F844F86-81E3-4415-AF83-9B7C0DD1FDEF}" dt="2024-10-25T18:19:22.658" v="2049" actId="1035"/>
          <ac:spMkLst>
            <pc:docMk/>
            <pc:sldMk cId="2610436285" sldId="260"/>
            <ac:spMk id="12" creationId="{F611E26A-53A0-00FD-3229-AA8078163DBE}"/>
          </ac:spMkLst>
        </pc:spChg>
        <pc:spChg chg="add del mod">
          <ac:chgData name="Burnett, Jeff" userId="2d5e5362-2751-4529-8577-cb1a2a015e9f" providerId="ADAL" clId="{1F844F86-81E3-4415-AF83-9B7C0DD1FDEF}" dt="2024-10-25T18:18:24.032" v="2025" actId="22"/>
          <ac:spMkLst>
            <pc:docMk/>
            <pc:sldMk cId="2610436285" sldId="260"/>
            <ac:spMk id="14" creationId="{2EA4AF9A-DE16-7D3C-5487-56DC1FE2D2C8}"/>
          </ac:spMkLst>
        </pc:spChg>
        <pc:picChg chg="add mod ord">
          <ac:chgData name="Burnett, Jeff" userId="2d5e5362-2751-4529-8577-cb1a2a015e9f" providerId="ADAL" clId="{1F844F86-81E3-4415-AF83-9B7C0DD1FDEF}" dt="2024-10-25T18:19:36.714" v="2053" actId="14100"/>
          <ac:picMkLst>
            <pc:docMk/>
            <pc:sldMk cId="2610436285" sldId="260"/>
            <ac:picMk id="7" creationId="{7204D03E-07F8-8A66-00C9-4D8FAB59A1E5}"/>
          </ac:picMkLst>
        </pc:picChg>
      </pc:sldChg>
      <pc:sldChg chg="del">
        <pc:chgData name="Burnett, Jeff" userId="2d5e5362-2751-4529-8577-cb1a2a015e9f" providerId="ADAL" clId="{1F844F86-81E3-4415-AF83-9B7C0DD1FDEF}" dt="2024-10-25T18:24:10.351" v="2543" actId="2696"/>
        <pc:sldMkLst>
          <pc:docMk/>
          <pc:sldMk cId="2817978262" sldId="261"/>
        </pc:sldMkLst>
      </pc:sldChg>
      <pc:sldChg chg="addSp delSp modSp add mod modAnim">
        <pc:chgData name="Burnett, Jeff" userId="2d5e5362-2751-4529-8577-cb1a2a015e9f" providerId="ADAL" clId="{1F844F86-81E3-4415-AF83-9B7C0DD1FDEF}" dt="2024-10-25T17:42:10.248" v="533" actId="1036"/>
        <pc:sldMkLst>
          <pc:docMk/>
          <pc:sldMk cId="282545290" sldId="263"/>
        </pc:sldMkLst>
        <pc:spChg chg="mod">
          <ac:chgData name="Burnett, Jeff" userId="2d5e5362-2751-4529-8577-cb1a2a015e9f" providerId="ADAL" clId="{1F844F86-81E3-4415-AF83-9B7C0DD1FDEF}" dt="2024-10-25T17:41:59.646" v="519" actId="20577"/>
          <ac:spMkLst>
            <pc:docMk/>
            <pc:sldMk cId="282545290" sldId="263"/>
            <ac:spMk id="2" creationId="{A23677D9-D3E9-E0A5-9F8D-9E18E8138DCE}"/>
          </ac:spMkLst>
        </pc:spChg>
        <pc:spChg chg="mod">
          <ac:chgData name="Burnett, Jeff" userId="2d5e5362-2751-4529-8577-cb1a2a015e9f" providerId="ADAL" clId="{1F844F86-81E3-4415-AF83-9B7C0DD1FDEF}" dt="2024-10-25T17:40:10.975" v="428" actId="14100"/>
          <ac:spMkLst>
            <pc:docMk/>
            <pc:sldMk cId="282545290" sldId="263"/>
            <ac:spMk id="3" creationId="{9F75BF88-E0DF-8AFC-5D06-9D894098F996}"/>
          </ac:spMkLst>
        </pc:spChg>
        <pc:spChg chg="add del mod">
          <ac:chgData name="Burnett, Jeff" userId="2d5e5362-2751-4529-8577-cb1a2a015e9f" providerId="ADAL" clId="{1F844F86-81E3-4415-AF83-9B7C0DD1FDEF}" dt="2024-10-25T17:38:15.528" v="421" actId="478"/>
          <ac:spMkLst>
            <pc:docMk/>
            <pc:sldMk cId="282545290" sldId="263"/>
            <ac:spMk id="5" creationId="{CAD9E0A0-7ABF-6B11-567E-A38D6F855810}"/>
          </ac:spMkLst>
        </pc:spChg>
        <pc:picChg chg="add del mod modCrop">
          <ac:chgData name="Burnett, Jeff" userId="2d5e5362-2751-4529-8577-cb1a2a015e9f" providerId="ADAL" clId="{1F844F86-81E3-4415-AF83-9B7C0DD1FDEF}" dt="2024-10-25T17:42:10.248" v="533" actId="1036"/>
          <ac:picMkLst>
            <pc:docMk/>
            <pc:sldMk cId="282545290" sldId="263"/>
            <ac:picMk id="8" creationId="{A79AB2A8-F067-D65F-3E56-B6DCAD77DE92}"/>
          </ac:picMkLst>
        </pc:picChg>
      </pc:sldChg>
      <pc:sldChg chg="addSp delSp modSp add mod">
        <pc:chgData name="Burnett, Jeff" userId="2d5e5362-2751-4529-8577-cb1a2a015e9f" providerId="ADAL" clId="{1F844F86-81E3-4415-AF83-9B7C0DD1FDEF}" dt="2024-10-25T17:52:58.335" v="913" actId="6549"/>
        <pc:sldMkLst>
          <pc:docMk/>
          <pc:sldMk cId="2447437223" sldId="264"/>
        </pc:sldMkLst>
        <pc:spChg chg="mod">
          <ac:chgData name="Burnett, Jeff" userId="2d5e5362-2751-4529-8577-cb1a2a015e9f" providerId="ADAL" clId="{1F844F86-81E3-4415-AF83-9B7C0DD1FDEF}" dt="2024-10-25T17:52:58.335" v="913" actId="6549"/>
          <ac:spMkLst>
            <pc:docMk/>
            <pc:sldMk cId="2447437223" sldId="264"/>
            <ac:spMk id="2" creationId="{E5373F8D-53A4-1249-A902-BB69D1D3E8EE}"/>
          </ac:spMkLst>
        </pc:spChg>
        <pc:spChg chg="add del mod">
          <ac:chgData name="Burnett, Jeff" userId="2d5e5362-2751-4529-8577-cb1a2a015e9f" providerId="ADAL" clId="{1F844F86-81E3-4415-AF83-9B7C0DD1FDEF}" dt="2024-10-25T17:47:54.553" v="675" actId="478"/>
          <ac:spMkLst>
            <pc:docMk/>
            <pc:sldMk cId="2447437223" sldId="264"/>
            <ac:spMk id="5" creationId="{1F103532-5F2A-B5CC-85C9-301B0154320D}"/>
          </ac:spMkLst>
        </pc:spChg>
        <pc:picChg chg="del">
          <ac:chgData name="Burnett, Jeff" userId="2d5e5362-2751-4529-8577-cb1a2a015e9f" providerId="ADAL" clId="{1F844F86-81E3-4415-AF83-9B7C0DD1FDEF}" dt="2024-10-25T17:47:51.933" v="674" actId="478"/>
          <ac:picMkLst>
            <pc:docMk/>
            <pc:sldMk cId="2447437223" sldId="264"/>
            <ac:picMk id="8" creationId="{428A24DA-FDFF-9012-1918-79298E732BA4}"/>
          </ac:picMkLst>
        </pc:picChg>
      </pc:sldChg>
      <pc:sldChg chg="addSp delSp modSp new mod">
        <pc:chgData name="Burnett, Jeff" userId="2d5e5362-2751-4529-8577-cb1a2a015e9f" providerId="ADAL" clId="{1F844F86-81E3-4415-AF83-9B7C0DD1FDEF}" dt="2024-10-25T17:45:12.760" v="661" actId="1076"/>
        <pc:sldMkLst>
          <pc:docMk/>
          <pc:sldMk cId="2429654643" sldId="265"/>
        </pc:sldMkLst>
        <pc:spChg chg="del">
          <ac:chgData name="Burnett, Jeff" userId="2d5e5362-2751-4529-8577-cb1a2a015e9f" providerId="ADAL" clId="{1F844F86-81E3-4415-AF83-9B7C0DD1FDEF}" dt="2024-10-25T17:44:33.846" v="655" actId="478"/>
          <ac:spMkLst>
            <pc:docMk/>
            <pc:sldMk cId="2429654643" sldId="265"/>
            <ac:spMk id="2" creationId="{546DCC3E-CB40-94EE-A567-9849A503CDDD}"/>
          </ac:spMkLst>
        </pc:spChg>
        <pc:spChg chg="del">
          <ac:chgData name="Burnett, Jeff" userId="2d5e5362-2751-4529-8577-cb1a2a015e9f" providerId="ADAL" clId="{1F844F86-81E3-4415-AF83-9B7C0DD1FDEF}" dt="2024-10-25T17:44:30.460" v="654" actId="478"/>
          <ac:spMkLst>
            <pc:docMk/>
            <pc:sldMk cId="2429654643" sldId="265"/>
            <ac:spMk id="3" creationId="{24F5DD87-9782-A5FA-0C75-8417EE6A7021}"/>
          </ac:spMkLst>
        </pc:spChg>
        <pc:picChg chg="add mod modCrop">
          <ac:chgData name="Burnett, Jeff" userId="2d5e5362-2751-4529-8577-cb1a2a015e9f" providerId="ADAL" clId="{1F844F86-81E3-4415-AF83-9B7C0DD1FDEF}" dt="2024-10-25T17:45:12.760" v="661" actId="1076"/>
          <ac:picMkLst>
            <pc:docMk/>
            <pc:sldMk cId="2429654643" sldId="265"/>
            <ac:picMk id="4" creationId="{E5E0F41F-AB21-0BF0-C03D-2D756472C8B9}"/>
          </ac:picMkLst>
        </pc:picChg>
      </pc:sldChg>
      <pc:sldChg chg="addSp delSp modSp new mod">
        <pc:chgData name="Burnett, Jeff" userId="2d5e5362-2751-4529-8577-cb1a2a015e9f" providerId="ADAL" clId="{1F844F86-81E3-4415-AF83-9B7C0DD1FDEF}" dt="2024-10-25T17:47:29.014" v="672"/>
        <pc:sldMkLst>
          <pc:docMk/>
          <pc:sldMk cId="3742706424" sldId="266"/>
        </pc:sldMkLst>
        <pc:spChg chg="del">
          <ac:chgData name="Burnett, Jeff" userId="2d5e5362-2751-4529-8577-cb1a2a015e9f" providerId="ADAL" clId="{1F844F86-81E3-4415-AF83-9B7C0DD1FDEF}" dt="2024-10-25T17:47:24.186" v="671" actId="478"/>
          <ac:spMkLst>
            <pc:docMk/>
            <pc:sldMk cId="3742706424" sldId="266"/>
            <ac:spMk id="2" creationId="{B26BF44B-3108-F6DC-2F3D-F6F6A35E94E1}"/>
          </ac:spMkLst>
        </pc:spChg>
        <pc:spChg chg="del">
          <ac:chgData name="Burnett, Jeff" userId="2d5e5362-2751-4529-8577-cb1a2a015e9f" providerId="ADAL" clId="{1F844F86-81E3-4415-AF83-9B7C0DD1FDEF}" dt="2024-10-25T17:47:22.024" v="670" actId="478"/>
          <ac:spMkLst>
            <pc:docMk/>
            <pc:sldMk cId="3742706424" sldId="266"/>
            <ac:spMk id="3" creationId="{C98EA9B2-5103-D2D5-FEDA-D49AA6AADF70}"/>
          </ac:spMkLst>
        </pc:spChg>
        <pc:picChg chg="add mod">
          <ac:chgData name="Burnett, Jeff" userId="2d5e5362-2751-4529-8577-cb1a2a015e9f" providerId="ADAL" clId="{1F844F86-81E3-4415-AF83-9B7C0DD1FDEF}" dt="2024-10-25T17:47:29.014" v="672"/>
          <ac:picMkLst>
            <pc:docMk/>
            <pc:sldMk cId="3742706424" sldId="266"/>
            <ac:picMk id="4" creationId="{BFD2B06E-F768-9A51-4817-30CEC6CC0608}"/>
          </ac:picMkLst>
        </pc:picChg>
      </pc:sldChg>
      <pc:sldChg chg="addSp delSp modSp add mod">
        <pc:chgData name="Burnett, Jeff" userId="2d5e5362-2751-4529-8577-cb1a2a015e9f" providerId="ADAL" clId="{1F844F86-81E3-4415-AF83-9B7C0DD1FDEF}" dt="2024-10-25T17:46:44.284" v="669" actId="14100"/>
        <pc:sldMkLst>
          <pc:docMk/>
          <pc:sldMk cId="3306757476" sldId="267"/>
        </pc:sldMkLst>
        <pc:spChg chg="add mod">
          <ac:chgData name="Burnett, Jeff" userId="2d5e5362-2751-4529-8577-cb1a2a015e9f" providerId="ADAL" clId="{1F844F86-81E3-4415-AF83-9B7C0DD1FDEF}" dt="2024-10-25T17:46:36.803" v="667" actId="1076"/>
          <ac:spMkLst>
            <pc:docMk/>
            <pc:sldMk cId="3306757476" sldId="267"/>
            <ac:spMk id="3" creationId="{F86B3DB3-0B2F-8432-0D48-2BDE889775AB}"/>
          </ac:spMkLst>
        </pc:spChg>
        <pc:spChg chg="add mod">
          <ac:chgData name="Burnett, Jeff" userId="2d5e5362-2751-4529-8577-cb1a2a015e9f" providerId="ADAL" clId="{1F844F86-81E3-4415-AF83-9B7C0DD1FDEF}" dt="2024-10-25T17:46:44.284" v="669" actId="14100"/>
          <ac:spMkLst>
            <pc:docMk/>
            <pc:sldMk cId="3306757476" sldId="267"/>
            <ac:spMk id="5" creationId="{4586827E-3FC4-7927-C49D-0A6F5E129CD3}"/>
          </ac:spMkLst>
        </pc:spChg>
        <pc:picChg chg="add mod">
          <ac:chgData name="Burnett, Jeff" userId="2d5e5362-2751-4529-8577-cb1a2a015e9f" providerId="ADAL" clId="{1F844F86-81E3-4415-AF83-9B7C0DD1FDEF}" dt="2024-10-25T17:46:10.570" v="665"/>
          <ac:picMkLst>
            <pc:docMk/>
            <pc:sldMk cId="3306757476" sldId="267"/>
            <ac:picMk id="2" creationId="{DFE2F6FF-6BCC-D6A4-801E-DBF7CA254AB9}"/>
          </ac:picMkLst>
        </pc:picChg>
        <pc:picChg chg="del">
          <ac:chgData name="Burnett, Jeff" userId="2d5e5362-2751-4529-8577-cb1a2a015e9f" providerId="ADAL" clId="{1F844F86-81E3-4415-AF83-9B7C0DD1FDEF}" dt="2024-10-25T17:46:09.394" v="664" actId="478"/>
          <ac:picMkLst>
            <pc:docMk/>
            <pc:sldMk cId="3306757476" sldId="267"/>
            <ac:picMk id="4" creationId="{720821D2-240C-E0C6-7612-6A020457DDC4}"/>
          </ac:picMkLst>
        </pc:picChg>
      </pc:sldChg>
      <pc:sldChg chg="modSp add ord modAnim">
        <pc:chgData name="Burnett, Jeff" userId="2d5e5362-2751-4529-8577-cb1a2a015e9f" providerId="ADAL" clId="{1F844F86-81E3-4415-AF83-9B7C0DD1FDEF}" dt="2024-10-25T18:08:45.767" v="1249" actId="20577"/>
        <pc:sldMkLst>
          <pc:docMk/>
          <pc:sldMk cId="343566368" sldId="268"/>
        </pc:sldMkLst>
        <pc:spChg chg="mod">
          <ac:chgData name="Burnett, Jeff" userId="2d5e5362-2751-4529-8577-cb1a2a015e9f" providerId="ADAL" clId="{1F844F86-81E3-4415-AF83-9B7C0DD1FDEF}" dt="2024-10-25T18:08:45.767" v="1249" actId="20577"/>
          <ac:spMkLst>
            <pc:docMk/>
            <pc:sldMk cId="343566368" sldId="268"/>
            <ac:spMk id="2" creationId="{B4039F38-140A-DBE3-710C-EDD5A6E3CB10}"/>
          </ac:spMkLst>
        </pc:spChg>
      </pc:sldChg>
      <pc:sldChg chg="addSp delSp modSp add mod ord">
        <pc:chgData name="Burnett, Jeff" userId="2d5e5362-2751-4529-8577-cb1a2a015e9f" providerId="ADAL" clId="{1F844F86-81E3-4415-AF83-9B7C0DD1FDEF}" dt="2024-10-25T17:57:53.917" v="1048" actId="20577"/>
        <pc:sldMkLst>
          <pc:docMk/>
          <pc:sldMk cId="34588403" sldId="269"/>
        </pc:sldMkLst>
        <pc:spChg chg="mod">
          <ac:chgData name="Burnett, Jeff" userId="2d5e5362-2751-4529-8577-cb1a2a015e9f" providerId="ADAL" clId="{1F844F86-81E3-4415-AF83-9B7C0DD1FDEF}" dt="2024-10-25T17:57:53.917" v="1048" actId="20577"/>
          <ac:spMkLst>
            <pc:docMk/>
            <pc:sldMk cId="34588403" sldId="269"/>
            <ac:spMk id="2" creationId="{2A8B7172-6D5D-F76A-6A6E-252F28ECE61B}"/>
          </ac:spMkLst>
        </pc:spChg>
        <pc:spChg chg="mod">
          <ac:chgData name="Burnett, Jeff" userId="2d5e5362-2751-4529-8577-cb1a2a015e9f" providerId="ADAL" clId="{1F844F86-81E3-4415-AF83-9B7C0DD1FDEF}" dt="2024-10-25T17:55:25.163" v="941" actId="1076"/>
          <ac:spMkLst>
            <pc:docMk/>
            <pc:sldMk cId="34588403" sldId="269"/>
            <ac:spMk id="3" creationId="{82CDFFF5-26C4-C079-AD7C-9D9C251E190F}"/>
          </ac:spMkLst>
        </pc:spChg>
        <pc:spChg chg="add del mod">
          <ac:chgData name="Burnett, Jeff" userId="2d5e5362-2751-4529-8577-cb1a2a015e9f" providerId="ADAL" clId="{1F844F86-81E3-4415-AF83-9B7C0DD1FDEF}" dt="2024-10-25T17:57:05.013" v="978" actId="931"/>
          <ac:spMkLst>
            <pc:docMk/>
            <pc:sldMk cId="34588403" sldId="269"/>
            <ac:spMk id="5" creationId="{BC0C99FB-BB0E-8C46-CE19-ADEEAF832C50}"/>
          </ac:spMkLst>
        </pc:spChg>
        <pc:picChg chg="add mod">
          <ac:chgData name="Burnett, Jeff" userId="2d5e5362-2751-4529-8577-cb1a2a015e9f" providerId="ADAL" clId="{1F844F86-81E3-4415-AF83-9B7C0DD1FDEF}" dt="2024-10-25T17:57:12.978" v="983" actId="1076"/>
          <ac:picMkLst>
            <pc:docMk/>
            <pc:sldMk cId="34588403" sldId="269"/>
            <ac:picMk id="7" creationId="{A858E999-FC97-3818-EFE1-77482171A4BB}"/>
          </ac:picMkLst>
        </pc:picChg>
        <pc:picChg chg="del">
          <ac:chgData name="Burnett, Jeff" userId="2d5e5362-2751-4529-8577-cb1a2a015e9f" providerId="ADAL" clId="{1F844F86-81E3-4415-AF83-9B7C0DD1FDEF}" dt="2024-10-25T17:55:17.869" v="940" actId="478"/>
          <ac:picMkLst>
            <pc:docMk/>
            <pc:sldMk cId="34588403" sldId="269"/>
            <ac:picMk id="8" creationId="{F1A16E97-D810-233E-D124-0F0C9863D46C}"/>
          </ac:picMkLst>
        </pc:picChg>
      </pc:sldChg>
      <pc:sldChg chg="modSp add mod ord">
        <pc:chgData name="Burnett, Jeff" userId="2d5e5362-2751-4529-8577-cb1a2a015e9f" providerId="ADAL" clId="{1F844F86-81E3-4415-AF83-9B7C0DD1FDEF}" dt="2024-10-25T18:15:36.740" v="1850" actId="20577"/>
        <pc:sldMkLst>
          <pc:docMk/>
          <pc:sldMk cId="3611605152" sldId="270"/>
        </pc:sldMkLst>
        <pc:spChg chg="mod">
          <ac:chgData name="Burnett, Jeff" userId="2d5e5362-2751-4529-8577-cb1a2a015e9f" providerId="ADAL" clId="{1F844F86-81E3-4415-AF83-9B7C0DD1FDEF}" dt="2024-10-25T18:15:36.740" v="1850" actId="20577"/>
          <ac:spMkLst>
            <pc:docMk/>
            <pc:sldMk cId="3611605152" sldId="270"/>
            <ac:spMk id="2" creationId="{3E409461-5F15-CD08-D8E1-10529B446AF8}"/>
          </ac:spMkLst>
        </pc:spChg>
        <pc:spChg chg="mod">
          <ac:chgData name="Burnett, Jeff" userId="2d5e5362-2751-4529-8577-cb1a2a015e9f" providerId="ADAL" clId="{1F844F86-81E3-4415-AF83-9B7C0DD1FDEF}" dt="2024-10-25T17:58:19.687" v="1066" actId="20577"/>
          <ac:spMkLst>
            <pc:docMk/>
            <pc:sldMk cId="3611605152" sldId="270"/>
            <ac:spMk id="3" creationId="{DFFAA15B-347C-71E4-8C3F-8E683A097480}"/>
          </ac:spMkLst>
        </pc:spChg>
      </pc:sldChg>
      <pc:sldChg chg="modSp add ord modAnim">
        <pc:chgData name="Burnett, Jeff" userId="2d5e5362-2751-4529-8577-cb1a2a015e9f" providerId="ADAL" clId="{1F844F86-81E3-4415-AF83-9B7C0DD1FDEF}" dt="2024-10-25T18:08:40.114" v="1244" actId="20577"/>
        <pc:sldMkLst>
          <pc:docMk/>
          <pc:sldMk cId="3848238888" sldId="271"/>
        </pc:sldMkLst>
        <pc:spChg chg="mod">
          <ac:chgData name="Burnett, Jeff" userId="2d5e5362-2751-4529-8577-cb1a2a015e9f" providerId="ADAL" clId="{1F844F86-81E3-4415-AF83-9B7C0DD1FDEF}" dt="2024-10-25T18:08:40.114" v="1244" actId="20577"/>
          <ac:spMkLst>
            <pc:docMk/>
            <pc:sldMk cId="3848238888" sldId="271"/>
            <ac:spMk id="2" creationId="{DF9C83D6-D538-B750-A7E6-26AD25E14C74}"/>
          </ac:spMkLst>
        </pc:spChg>
      </pc:sldChg>
      <pc:sldChg chg="modSp add mod ord">
        <pc:chgData name="Burnett, Jeff" userId="2d5e5362-2751-4529-8577-cb1a2a015e9f" providerId="ADAL" clId="{1F844F86-81E3-4415-AF83-9B7C0DD1FDEF}" dt="2024-10-25T18:12:17.934" v="1597" actId="20577"/>
        <pc:sldMkLst>
          <pc:docMk/>
          <pc:sldMk cId="1156935199" sldId="272"/>
        </pc:sldMkLst>
        <pc:spChg chg="mod">
          <ac:chgData name="Burnett, Jeff" userId="2d5e5362-2751-4529-8577-cb1a2a015e9f" providerId="ADAL" clId="{1F844F86-81E3-4415-AF83-9B7C0DD1FDEF}" dt="2024-10-25T18:12:17.934" v="1597" actId="20577"/>
          <ac:spMkLst>
            <pc:docMk/>
            <pc:sldMk cId="1156935199" sldId="272"/>
            <ac:spMk id="2" creationId="{42F469B0-D651-AF95-C980-50A4F474E696}"/>
          </ac:spMkLst>
        </pc:spChg>
        <pc:spChg chg="mod">
          <ac:chgData name="Burnett, Jeff" userId="2d5e5362-2751-4529-8577-cb1a2a015e9f" providerId="ADAL" clId="{1F844F86-81E3-4415-AF83-9B7C0DD1FDEF}" dt="2024-10-25T18:08:59.422" v="1261" actId="20577"/>
          <ac:spMkLst>
            <pc:docMk/>
            <pc:sldMk cId="1156935199" sldId="272"/>
            <ac:spMk id="3" creationId="{AF00973B-DF27-FBCE-1236-D190C6611FCD}"/>
          </ac:spMkLst>
        </pc:spChg>
        <pc:picChg chg="mod">
          <ac:chgData name="Burnett, Jeff" userId="2d5e5362-2751-4529-8577-cb1a2a015e9f" providerId="ADAL" clId="{1F844F86-81E3-4415-AF83-9B7C0DD1FDEF}" dt="2024-10-25T18:11:58.076" v="1535" actId="1076"/>
          <ac:picMkLst>
            <pc:docMk/>
            <pc:sldMk cId="1156935199" sldId="272"/>
            <ac:picMk id="7" creationId="{C2659C65-B02F-33B1-2620-AB7F36702CAB}"/>
          </ac:picMkLst>
        </pc:picChg>
      </pc:sldChg>
    </pc:docChg>
  </pc:docChgLst>
  <pc:docChgLst>
    <pc:chgData name="Burnett, Jeff" userId="2d5e5362-2751-4529-8577-cb1a2a015e9f" providerId="ADAL" clId="{18C90076-36FD-4ABB-AB81-09BD9CC276A4}"/>
    <pc:docChg chg="custSel modSld">
      <pc:chgData name="Burnett, Jeff" userId="2d5e5362-2751-4529-8577-cb1a2a015e9f" providerId="ADAL" clId="{18C90076-36FD-4ABB-AB81-09BD9CC276A4}" dt="2024-10-28T17:17:46.267" v="14"/>
      <pc:docMkLst>
        <pc:docMk/>
      </pc:docMkLst>
      <pc:sldChg chg="delSp modSp mod delAnim">
        <pc:chgData name="Burnett, Jeff" userId="2d5e5362-2751-4529-8577-cb1a2a015e9f" providerId="ADAL" clId="{18C90076-36FD-4ABB-AB81-09BD9CC276A4}" dt="2024-10-28T16:52:29.271" v="1" actId="21"/>
        <pc:sldMkLst>
          <pc:docMk/>
          <pc:sldMk cId="714091962" sldId="256"/>
        </pc:sldMkLst>
        <pc:picChg chg="del mod">
          <ac:chgData name="Burnett, Jeff" userId="2d5e5362-2751-4529-8577-cb1a2a015e9f" providerId="ADAL" clId="{18C90076-36FD-4ABB-AB81-09BD9CC276A4}" dt="2024-10-28T16:52:29.271" v="1" actId="21"/>
          <ac:picMkLst>
            <pc:docMk/>
            <pc:sldMk cId="714091962" sldId="256"/>
            <ac:picMk id="5" creationId="{A67251E6-2584-FB31-12DF-1E5B84EBA885}"/>
          </ac:picMkLst>
        </pc:picChg>
      </pc:sldChg>
      <pc:sldChg chg="addSp modSp mod modAnim">
        <pc:chgData name="Burnett, Jeff" userId="2d5e5362-2751-4529-8577-cb1a2a015e9f" providerId="ADAL" clId="{18C90076-36FD-4ABB-AB81-09BD9CC276A4}" dt="2024-10-28T16:52:35.688" v="3" actId="1076"/>
        <pc:sldMkLst>
          <pc:docMk/>
          <pc:sldMk cId="2250844574" sldId="257"/>
        </pc:sldMkLst>
        <pc:picChg chg="add mod">
          <ac:chgData name="Burnett, Jeff" userId="2d5e5362-2751-4529-8577-cb1a2a015e9f" providerId="ADAL" clId="{18C90076-36FD-4ABB-AB81-09BD9CC276A4}" dt="2024-10-28T16:52:35.688" v="3" actId="1076"/>
          <ac:picMkLst>
            <pc:docMk/>
            <pc:sldMk cId="2250844574" sldId="257"/>
            <ac:picMk id="5" creationId="{A67251E6-2584-FB31-12DF-1E5B84EBA885}"/>
          </ac:picMkLst>
        </pc:picChg>
      </pc:sldChg>
      <pc:sldChg chg="addSp modSp">
        <pc:chgData name="Burnett, Jeff" userId="2d5e5362-2751-4529-8577-cb1a2a015e9f" providerId="ADAL" clId="{18C90076-36FD-4ABB-AB81-09BD9CC276A4}" dt="2024-10-28T17:10:33.064" v="5"/>
        <pc:sldMkLst>
          <pc:docMk/>
          <pc:sldMk cId="2796162784" sldId="258"/>
        </pc:sldMkLst>
        <pc:picChg chg="add mod">
          <ac:chgData name="Burnett, Jeff" userId="2d5e5362-2751-4529-8577-cb1a2a015e9f" providerId="ADAL" clId="{18C90076-36FD-4ABB-AB81-09BD9CC276A4}" dt="2024-10-28T17:10:33.064" v="5"/>
          <ac:picMkLst>
            <pc:docMk/>
            <pc:sldMk cId="2796162784" sldId="258"/>
            <ac:picMk id="9" creationId="{AEB0A1B5-17F8-4DD7-9BF8-EF2C566E2381}"/>
          </ac:picMkLst>
        </pc:picChg>
      </pc:sldChg>
      <pc:sldChg chg="addSp modSp">
        <pc:chgData name="Burnett, Jeff" userId="2d5e5362-2751-4529-8577-cb1a2a015e9f" providerId="ADAL" clId="{18C90076-36FD-4ABB-AB81-09BD9CC276A4}" dt="2024-10-28T17:12:32.104" v="6"/>
        <pc:sldMkLst>
          <pc:docMk/>
          <pc:sldMk cId="2388492619" sldId="259"/>
        </pc:sldMkLst>
        <pc:picChg chg="add mod">
          <ac:chgData name="Burnett, Jeff" userId="2d5e5362-2751-4529-8577-cb1a2a015e9f" providerId="ADAL" clId="{18C90076-36FD-4ABB-AB81-09BD9CC276A4}" dt="2024-10-28T17:12:32.104" v="6"/>
          <ac:picMkLst>
            <pc:docMk/>
            <pc:sldMk cId="2388492619" sldId="259"/>
            <ac:picMk id="9" creationId="{23869E60-5FB5-F275-C2E9-DDFB13345B3A}"/>
          </ac:picMkLst>
        </pc:picChg>
      </pc:sldChg>
      <pc:sldChg chg="addSp modSp">
        <pc:chgData name="Burnett, Jeff" userId="2d5e5362-2751-4529-8577-cb1a2a015e9f" providerId="ADAL" clId="{18C90076-36FD-4ABB-AB81-09BD9CC276A4}" dt="2024-10-28T17:17:25.920" v="13"/>
        <pc:sldMkLst>
          <pc:docMk/>
          <pc:sldMk cId="2610436285" sldId="260"/>
        </pc:sldMkLst>
        <pc:picChg chg="add mod">
          <ac:chgData name="Burnett, Jeff" userId="2d5e5362-2751-4529-8577-cb1a2a015e9f" providerId="ADAL" clId="{18C90076-36FD-4ABB-AB81-09BD9CC276A4}" dt="2024-10-28T17:17:25.920" v="13"/>
          <ac:picMkLst>
            <pc:docMk/>
            <pc:sldMk cId="2610436285" sldId="260"/>
            <ac:picMk id="4" creationId="{165C7916-E41C-2062-5415-C1AFDD4A2226}"/>
          </ac:picMkLst>
        </pc:picChg>
      </pc:sldChg>
      <pc:sldChg chg="addSp modSp">
        <pc:chgData name="Burnett, Jeff" userId="2d5e5362-2751-4529-8577-cb1a2a015e9f" providerId="ADAL" clId="{18C90076-36FD-4ABB-AB81-09BD9CC276A4}" dt="2024-10-28T17:17:46.267" v="14"/>
        <pc:sldMkLst>
          <pc:docMk/>
          <pc:sldMk cId="2717608299" sldId="262"/>
        </pc:sldMkLst>
        <pc:picChg chg="add mod">
          <ac:chgData name="Burnett, Jeff" userId="2d5e5362-2751-4529-8577-cb1a2a015e9f" providerId="ADAL" clId="{18C90076-36FD-4ABB-AB81-09BD9CC276A4}" dt="2024-10-28T17:17:46.267" v="14"/>
          <ac:picMkLst>
            <pc:docMk/>
            <pc:sldMk cId="2717608299" sldId="262"/>
            <ac:picMk id="5" creationId="{845B01D6-4CF7-034F-81E5-40D9E74BEE23}"/>
          </ac:picMkLst>
        </pc:picChg>
      </pc:sldChg>
      <pc:sldChg chg="addSp modSp">
        <pc:chgData name="Burnett, Jeff" userId="2d5e5362-2751-4529-8577-cb1a2a015e9f" providerId="ADAL" clId="{18C90076-36FD-4ABB-AB81-09BD9CC276A4}" dt="2024-10-28T17:12:57.220" v="7"/>
        <pc:sldMkLst>
          <pc:docMk/>
          <pc:sldMk cId="282545290" sldId="263"/>
        </pc:sldMkLst>
        <pc:picChg chg="add mod">
          <ac:chgData name="Burnett, Jeff" userId="2d5e5362-2751-4529-8577-cb1a2a015e9f" providerId="ADAL" clId="{18C90076-36FD-4ABB-AB81-09BD9CC276A4}" dt="2024-10-28T17:12:57.220" v="7"/>
          <ac:picMkLst>
            <pc:docMk/>
            <pc:sldMk cId="282545290" sldId="263"/>
            <ac:picMk id="6" creationId="{919153D7-868B-6076-BEB4-A6BFA725F80B}"/>
          </ac:picMkLst>
        </pc:picChg>
      </pc:sldChg>
      <pc:sldChg chg="addSp modSp">
        <pc:chgData name="Burnett, Jeff" userId="2d5e5362-2751-4529-8577-cb1a2a015e9f" providerId="ADAL" clId="{18C90076-36FD-4ABB-AB81-09BD9CC276A4}" dt="2024-10-28T17:13:56.529" v="8"/>
        <pc:sldMkLst>
          <pc:docMk/>
          <pc:sldMk cId="2447437223" sldId="264"/>
        </pc:sldMkLst>
        <pc:picChg chg="add mod">
          <ac:chgData name="Burnett, Jeff" userId="2d5e5362-2751-4529-8577-cb1a2a015e9f" providerId="ADAL" clId="{18C90076-36FD-4ABB-AB81-09BD9CC276A4}" dt="2024-10-28T17:13:56.529" v="8"/>
          <ac:picMkLst>
            <pc:docMk/>
            <pc:sldMk cId="2447437223" sldId="264"/>
            <ac:picMk id="6" creationId="{D93A3587-822A-91FF-E754-2FCA3FCA34A4}"/>
          </ac:picMkLst>
        </pc:picChg>
      </pc:sldChg>
      <pc:sldChg chg="addSp modSp">
        <pc:chgData name="Burnett, Jeff" userId="2d5e5362-2751-4529-8577-cb1a2a015e9f" providerId="ADAL" clId="{18C90076-36FD-4ABB-AB81-09BD9CC276A4}" dt="2024-10-28T17:00:24.380" v="4"/>
        <pc:sldMkLst>
          <pc:docMk/>
          <pc:sldMk cId="2429654643" sldId="265"/>
        </pc:sldMkLst>
        <pc:picChg chg="add mod">
          <ac:chgData name="Burnett, Jeff" userId="2d5e5362-2751-4529-8577-cb1a2a015e9f" providerId="ADAL" clId="{18C90076-36FD-4ABB-AB81-09BD9CC276A4}" dt="2024-10-28T17:00:24.380" v="4"/>
          <ac:picMkLst>
            <pc:docMk/>
            <pc:sldMk cId="2429654643" sldId="265"/>
            <ac:picMk id="6" creationId="{39436D25-56E6-9725-3919-731FA8FFC0DB}"/>
          </ac:picMkLst>
        </pc:picChg>
      </pc:sldChg>
      <pc:sldChg chg="addSp modSp">
        <pc:chgData name="Burnett, Jeff" userId="2d5e5362-2751-4529-8577-cb1a2a015e9f" providerId="ADAL" clId="{18C90076-36FD-4ABB-AB81-09BD9CC276A4}" dt="2024-10-28T17:00:24.380" v="4"/>
        <pc:sldMkLst>
          <pc:docMk/>
          <pc:sldMk cId="3742706424" sldId="266"/>
        </pc:sldMkLst>
        <pc:picChg chg="add mod">
          <ac:chgData name="Burnett, Jeff" userId="2d5e5362-2751-4529-8577-cb1a2a015e9f" providerId="ADAL" clId="{18C90076-36FD-4ABB-AB81-09BD9CC276A4}" dt="2024-10-28T17:00:24.380" v="4"/>
          <ac:picMkLst>
            <pc:docMk/>
            <pc:sldMk cId="3742706424" sldId="266"/>
            <ac:picMk id="3" creationId="{E91A7A1D-AD8A-3EE5-09C1-59ACB5B02E00}"/>
          </ac:picMkLst>
        </pc:picChg>
      </pc:sldChg>
      <pc:sldChg chg="addSp modSp">
        <pc:chgData name="Burnett, Jeff" userId="2d5e5362-2751-4529-8577-cb1a2a015e9f" providerId="ADAL" clId="{18C90076-36FD-4ABB-AB81-09BD9CC276A4}" dt="2024-10-28T17:00:24.380" v="4"/>
        <pc:sldMkLst>
          <pc:docMk/>
          <pc:sldMk cId="3306757476" sldId="267"/>
        </pc:sldMkLst>
        <pc:picChg chg="add mod">
          <ac:chgData name="Burnett, Jeff" userId="2d5e5362-2751-4529-8577-cb1a2a015e9f" providerId="ADAL" clId="{18C90076-36FD-4ABB-AB81-09BD9CC276A4}" dt="2024-10-28T17:00:24.380" v="4"/>
          <ac:picMkLst>
            <pc:docMk/>
            <pc:sldMk cId="3306757476" sldId="267"/>
            <ac:picMk id="8" creationId="{770493EA-254E-3FA2-BE22-C244686378C0}"/>
          </ac:picMkLst>
        </pc:picChg>
        <pc:inkChg chg="add">
          <ac:chgData name="Burnett, Jeff" userId="2d5e5362-2751-4529-8577-cb1a2a015e9f" providerId="ADAL" clId="{18C90076-36FD-4ABB-AB81-09BD9CC276A4}" dt="2024-10-28T17:00:24.380" v="4"/>
          <ac:inkMkLst>
            <pc:docMk/>
            <pc:sldMk cId="3306757476" sldId="267"/>
            <ac:inkMk id="7" creationId="{8875FB2A-8225-D674-A011-7170CEA7D5C2}"/>
          </ac:inkMkLst>
        </pc:inkChg>
      </pc:sldChg>
      <pc:sldChg chg="addSp modSp">
        <pc:chgData name="Burnett, Jeff" userId="2d5e5362-2751-4529-8577-cb1a2a015e9f" providerId="ADAL" clId="{18C90076-36FD-4ABB-AB81-09BD9CC276A4}" dt="2024-10-28T17:14:24.801" v="9"/>
        <pc:sldMkLst>
          <pc:docMk/>
          <pc:sldMk cId="343566368" sldId="268"/>
        </pc:sldMkLst>
        <pc:picChg chg="add mod">
          <ac:chgData name="Burnett, Jeff" userId="2d5e5362-2751-4529-8577-cb1a2a015e9f" providerId="ADAL" clId="{18C90076-36FD-4ABB-AB81-09BD9CC276A4}" dt="2024-10-28T17:14:24.801" v="9"/>
          <ac:picMkLst>
            <pc:docMk/>
            <pc:sldMk cId="343566368" sldId="268"/>
            <ac:picMk id="6" creationId="{FEE798A4-8100-2CB3-1485-5CAD7CD2D98E}"/>
          </ac:picMkLst>
        </pc:picChg>
      </pc:sldChg>
      <pc:sldChg chg="addSp modSp">
        <pc:chgData name="Burnett, Jeff" userId="2d5e5362-2751-4529-8577-cb1a2a015e9f" providerId="ADAL" clId="{18C90076-36FD-4ABB-AB81-09BD9CC276A4}" dt="2024-10-28T17:14:51.463" v="10"/>
        <pc:sldMkLst>
          <pc:docMk/>
          <pc:sldMk cId="34588403" sldId="269"/>
        </pc:sldMkLst>
        <pc:picChg chg="add mod">
          <ac:chgData name="Burnett, Jeff" userId="2d5e5362-2751-4529-8577-cb1a2a015e9f" providerId="ADAL" clId="{18C90076-36FD-4ABB-AB81-09BD9CC276A4}" dt="2024-10-28T17:14:51.463" v="10"/>
          <ac:picMkLst>
            <pc:docMk/>
            <pc:sldMk cId="34588403" sldId="269"/>
            <ac:picMk id="6" creationId="{85ED4A56-FEE6-270C-E311-D86BA8ABFA82}"/>
          </ac:picMkLst>
        </pc:picChg>
      </pc:sldChg>
      <pc:sldChg chg="addSp modSp">
        <pc:chgData name="Burnett, Jeff" userId="2d5e5362-2751-4529-8577-cb1a2a015e9f" providerId="ADAL" clId="{18C90076-36FD-4ABB-AB81-09BD9CC276A4}" dt="2024-10-28T17:15:40.053" v="11"/>
        <pc:sldMkLst>
          <pc:docMk/>
          <pc:sldMk cId="3611605152" sldId="270"/>
        </pc:sldMkLst>
        <pc:picChg chg="add mod">
          <ac:chgData name="Burnett, Jeff" userId="2d5e5362-2751-4529-8577-cb1a2a015e9f" providerId="ADAL" clId="{18C90076-36FD-4ABB-AB81-09BD9CC276A4}" dt="2024-10-28T17:15:40.053" v="11"/>
          <ac:picMkLst>
            <pc:docMk/>
            <pc:sldMk cId="3611605152" sldId="270"/>
            <ac:picMk id="6" creationId="{84074425-39F9-9105-7D3A-D8EAFB83392F}"/>
          </ac:picMkLst>
        </pc:picChg>
      </pc:sldChg>
      <pc:sldChg chg="addSp modSp">
        <pc:chgData name="Burnett, Jeff" userId="2d5e5362-2751-4529-8577-cb1a2a015e9f" providerId="ADAL" clId="{18C90076-36FD-4ABB-AB81-09BD9CC276A4}" dt="2024-10-28T17:16:29.968" v="12"/>
        <pc:sldMkLst>
          <pc:docMk/>
          <pc:sldMk cId="1156935199" sldId="272"/>
        </pc:sldMkLst>
        <pc:picChg chg="add mod">
          <ac:chgData name="Burnett, Jeff" userId="2d5e5362-2751-4529-8577-cb1a2a015e9f" providerId="ADAL" clId="{18C90076-36FD-4ABB-AB81-09BD9CC276A4}" dt="2024-10-28T17:16:29.968" v="12"/>
          <ac:picMkLst>
            <pc:docMk/>
            <pc:sldMk cId="1156935199" sldId="272"/>
            <ac:picMk id="6" creationId="{28F6477C-A1C1-D904-90C4-BC486B3B59B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4A0986-7FB7-FC4A-8B55-E68194C5D6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EE23996-5608-AA44-9C7B-22B6D245CC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BA021D-D0DA-EC49-A53D-F56BCB3C817B}" type="datetimeFigureOut">
              <a:rPr lang="en-US" smtClean="0"/>
              <a:t>10/28/2024</a:t>
            </a:fld>
            <a:endParaRPr lang="en-US"/>
          </a:p>
        </p:txBody>
      </p:sp>
      <p:sp>
        <p:nvSpPr>
          <p:cNvPr id="4" name="Footer Placeholder 3">
            <a:extLst>
              <a:ext uri="{FF2B5EF4-FFF2-40B4-BE49-F238E27FC236}">
                <a16:creationId xmlns:a16="http://schemas.microsoft.com/office/drawing/2014/main" id="{22E22D59-31D6-6C4A-B475-AAB8830666C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22D8F39-103A-4B4A-8F7A-D9BC33D5E6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07883B-01EC-144B-A780-E3623E1870DB}" type="slidenum">
              <a:rPr lang="en-US" smtClean="0"/>
              <a:t>‹#›</a:t>
            </a:fld>
            <a:endParaRPr lang="en-US"/>
          </a:p>
        </p:txBody>
      </p:sp>
    </p:spTree>
    <p:extLst>
      <p:ext uri="{BB962C8B-B14F-4D97-AF65-F5344CB8AC3E}">
        <p14:creationId xmlns:p14="http://schemas.microsoft.com/office/powerpoint/2010/main" val="3583019651"/>
      </p:ext>
    </p:extLst>
  </p:cSld>
  <p:clrMap bg1="lt1" tx1="dk1" bg2="lt2" tx2="dk2" accent1="accent1" accent2="accent2" accent3="accent3" accent4="accent4" accent5="accent5" accent6="accent6" hlink="hlink" folHlink="folHlink"/>
</p:handoutMaster>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4480" units="cm"/>
          <inkml:channel name="Y" type="integer" max="1440" units="cm"/>
          <inkml:channel name="T" type="integer" max="2.14748E9" units="dev"/>
        </inkml:traceFormat>
        <inkml:channelProperties>
          <inkml:channelProperty channel="X" name="resolution" value="75.04188" units="1/cm"/>
          <inkml:channelProperty channel="Y" name="resolution" value="42.85714" units="1/cm"/>
          <inkml:channelProperty channel="T" name="resolution" value="1" units="1/dev"/>
        </inkml:channelProperties>
      </inkml:inkSource>
      <inkml:timestamp xml:id="ts0" timeString="2024-10-28T16:55:26.797"/>
    </inkml:context>
    <inkml:brush xml:id="br0">
      <inkml:brushProperty name="width" value="0.05292" units="cm"/>
      <inkml:brushProperty name="height" value="0.05292" units="cm"/>
      <inkml:brushProperty name="color" value="#C00000"/>
    </inkml:brush>
    <inkml:brush xml:id="br1">
      <inkml:brushProperty name="width" value="0.055" units="cm"/>
      <inkml:brushProperty name="height" value="0.055" units="cm"/>
    </inkml:brush>
  </inkml:definitions>
  <iact:action type="add" startTime="100196">
    <iact:property name="dataType"/>
    <iact:actionData xml:id="d0">
      <inkml:trace xmlns:inkml="http://www.w3.org/2003/InkML" xml:id="stk0" contextRef="#ctx0" brushRef="#br0">17827 11111 0,'0'-27'66,"54"-109"-65,-54 109-1,0 0 24,55-54-24,-1 26 33,-27 1-32,0 27-1,27 0 32,27 0-31,-53 0 15,80 27-15,-81 0-1,27 0 24,190-27-23,-27 0 31,27 0-31,-55 27 32,-26 0-32,-136 0-1,81 0 32,28 27-31,-109-27 6,0 0-6,0 0 15,81 54-15,55 0 31,0 0-31,-136-54 15,135 54-15,-135-54-1,163 82 32,-27-1-31,-136-81 15,81 81-15,-81-81 0,0 55 22,82 80-22,-82-135 15,27 108-15,-54-81-1,54 82 32,-54 26-31,27 1 31,-27-1-31,0 1 23,-27-82-23,27 0 15,-27 55-15,27-82 0,-54 135 30,-28-26-30,1-28 32,-27 55-32,-1-55 31,-53-27-31,108-53-1,-28 26 24,-134 27-23,189-81 15,-163 81-15,163-81-1,-136 82 32,28-55-31,26-27 31,28 27-31,0-27 24,27 0-25,27 0 16,-55 0-15,55 0-1,-108-27 32,-28 0-31,136 0 15,-108 27-15,108-28 0,-163-26 31,27 27-32,55-27 25,54 54-25,0-54 33,26 0-32,-26-1 31,27-53-31,-27 27 32,0-55-33,0 28 25,27 54-25,-1-55 33,1-26-32,27 26 31,-54 1-31,54 81 0,-27-82 31,0 1-32,0 108 1,0-81 23,0 27-24,0-28 33,27 1-32,-55 27 31,55-28-31,-27 55 32,27-54-33,0 54 25,0 0-25,0 0 33,0-27-32,0 27 31,27-28-31,0 28 32,-27 0-33,28 0 25,-28 0-25,27 0 125,0 27-71,0 0-23,-27-27 15,27 27-46</inkml:trace>
    </iact:actionData>
  </iact:action>
  <iact:action type="remove" startTime="122037">
    <iact:property name="style" value="instant"/>
    <iact:actionData xml:id="d1" ref="#d0"/>
  </iact:action>
  <iact:action type="add" startTime="122039">
    <iact:property name="dataType" value="strokeEraser"/>
    <iact:actionData xml:id="d2">
      <inkml:trace xmlns:inkml="http://www.w3.org/2003/InkML" xml:id="stk1" contextRef="#ctx0" brushRef="#br1">35221 28399 0,'0'27'32,"0"0"-28,0 0-2,0 0 0,0 0 0,0 0 0,0 1 0,0 26 0,0-27 0,0 27 0,0-27 0,27 27 0,-27 1 0,0-28 0,0 27 0,0 27 0,28-27 0,-28 1 0,27-1 0,-27 0 0,0 0 0,0 0 0,0 28 0,0-28 0,0 27 0,0-27 0,0 28 0,0-28 0,0 0 0,0 27 0,0-54 0,0 55 0,0-1 0,0-27 0,0 0 0,0 1 0,0-1 0,0 0 0,0 0 0,0 0 0,0 1 0,0-1 0,0-27 0,0 27 0,0 0 0,0-27 0,0 0 0,27 28 0,-27-28 2,0 27-2,27-54 0,-27 27 0,0 0 0,0 0 0,27-27 2,-27 27-2,27-27 24,0 0-20,0-54 0,-27 27-2,27-27-2,0 0 0,-27 27 0,27-55 0,1 55 0,-1-27 0,-27 0 0,27-28 0,0 28 0,-27 0 0,27 0 0,-27-27 0,27 26 0,0-26 0,-27 0 0,0-1 0,27 28 0,0-27 0,-27 27 0,27-28 0,-27 28 0,0-27 0,27 27 0,-27-28 0,0 1 0,28 0 0,-28 27 0,27 0 0,-27-1 0,0 1 0,0 0 0,0 0 0,0 0 0,0 26 0,0 1 0,0-27 0,0 27 0,0 0 0,0-27 0,0 27 2,0 0-2,0-1 2,0 1-2,0 0 4</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6BE23C-A4E0-8240-AB51-70B0CB795A55}" type="datetimeFigureOut">
              <a:rPr lang="en-US" smtClean="0"/>
              <a:t>10/28/2024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BDC1C5-E803-B74E-8F25-3974C2C05729}" type="slidenum">
              <a:rPr lang="en-US" smtClean="0"/>
              <a:t>‹#›</a:t>
            </a:fld>
            <a:endParaRPr lang="en-US"/>
          </a:p>
        </p:txBody>
      </p:sp>
    </p:spTree>
    <p:extLst>
      <p:ext uri="{BB962C8B-B14F-4D97-AF65-F5344CB8AC3E}">
        <p14:creationId xmlns:p14="http://schemas.microsoft.com/office/powerpoint/2010/main" val="1027991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The Oak Bluffs Historic Highlands Archaeology Project deeds database is the primary repository for deed, census, and archaeological data for Jeff Burnett’s dissertation research project in Oak Bluffs, MA. The OBHHAP is a landscape history and archaeological study of the historic Vineyard Highlands area of Oak Bluffs, a geographic area recognized as being an important site of African American history and culture on Martha’s Vineyard. The project works to reconstruct the historic community from 1870 to the 1950s through deed and census records.</a:t>
            </a:r>
          </a:p>
          <a:p>
            <a:pPr marL="0" indent="0">
              <a:buNone/>
            </a:pPr>
            <a:endParaRPr lang="en-US" dirty="0"/>
          </a:p>
          <a:p>
            <a:pPr marL="0" indent="0">
              <a:buNone/>
            </a:pPr>
            <a:r>
              <a:rPr lang="en-US" dirty="0"/>
              <a:t>The database was created using Michigan State University’s open-source KORA database code (</a:t>
            </a:r>
            <a:r>
              <a:rPr lang="en-US" dirty="0">
                <a:solidFill>
                  <a:schemeClr val="accent1"/>
                </a:solidFill>
              </a:rPr>
              <a:t>https://</a:t>
            </a:r>
            <a:r>
              <a:rPr lang="en-US" dirty="0" err="1">
                <a:solidFill>
                  <a:schemeClr val="accent1"/>
                </a:solidFill>
              </a:rPr>
              <a:t>matrix.dev.matrix.msu.edu</a:t>
            </a:r>
            <a:r>
              <a:rPr lang="en-US" dirty="0">
                <a:solidFill>
                  <a:schemeClr val="accent1"/>
                </a:solidFill>
              </a:rPr>
              <a:t>/projects/kora/</a:t>
            </a:r>
            <a:r>
              <a:rPr lang="en-US" dirty="0"/>
              <a:t>). The platform allows multiple users to enter, search, and export data simultaneously. It also acts as a geodatabase, when records are exported as commas separated value (csv) files and joined with geospatial data. In this presentation we will introduce the database and how to navigate it</a:t>
            </a:r>
          </a:p>
          <a:p>
            <a:endParaRPr lang="en-US" dirty="0"/>
          </a:p>
        </p:txBody>
      </p:sp>
      <p:sp>
        <p:nvSpPr>
          <p:cNvPr id="4" name="Slide Number Placeholder 3"/>
          <p:cNvSpPr>
            <a:spLocks noGrp="1"/>
          </p:cNvSpPr>
          <p:nvPr>
            <p:ph type="sldNum" sz="quarter" idx="5"/>
          </p:nvPr>
        </p:nvSpPr>
        <p:spPr/>
        <p:txBody>
          <a:bodyPr/>
          <a:lstStyle/>
          <a:p>
            <a:fld id="{4BBDC1C5-E803-B74E-8F25-3974C2C05729}" type="slidenum">
              <a:rPr lang="en-US" smtClean="0"/>
              <a:t>2</a:t>
            </a:fld>
            <a:endParaRPr lang="en-US"/>
          </a:p>
        </p:txBody>
      </p:sp>
    </p:spTree>
    <p:extLst>
      <p:ext uri="{BB962C8B-B14F-4D97-AF65-F5344CB8AC3E}">
        <p14:creationId xmlns:p14="http://schemas.microsoft.com/office/powerpoint/2010/main" val="453934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DC1C5-E803-B74E-8F25-3974C2C05729}" type="slidenum">
              <a:rPr lang="en-US" smtClean="0"/>
              <a:t>3</a:t>
            </a:fld>
            <a:endParaRPr lang="en-US"/>
          </a:p>
        </p:txBody>
      </p:sp>
    </p:spTree>
    <p:extLst>
      <p:ext uri="{BB962C8B-B14F-4D97-AF65-F5344CB8AC3E}">
        <p14:creationId xmlns:p14="http://schemas.microsoft.com/office/powerpoint/2010/main" val="1041126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work of the Historic Highlands project and the deeds database connects to Dr. Christopher Matthews’ articulation of a People’s Preservation. Matthews (2020) notes that the goals and criteria of the National Register can overdetermine what is deemed historically significant heritage, valid preservation practices, and threats to heritage sites in a community. Matthews argues that efforts to solicit the participation of historically excluded groups without fundamentally changing the logics of historic preservation work primarily to enclose these histories with little or no benefit to local communities. </a:t>
            </a:r>
          </a:p>
          <a:p>
            <a:pPr marL="0" marR="0">
              <a:lnSpc>
                <a:spcPct val="200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200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Some of the Oak Bluffs community members who visited the site told us they routinely walked through it, some knew of the park but remembered it as overgrown and inaccessible, and others had no idea the park or the historic foundations existed, even if they had heard of the Baptist Tabernacle. This is in part because the park is not an official site on the African American Heritage Trail of Martha’s Vineyard and there are no signs promoting the park as a historical site or accessible greenspace. </a:t>
            </a:r>
          </a:p>
          <a:p>
            <a:pPr marL="0" marR="0">
              <a:lnSpc>
                <a:spcPct val="200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200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Our interviews with community members revealed a different understanding, however, that for decades Baptist Temple Park and the Tabernacle was a known and recognized place in the Highlands. Interviewees recalled the space as a childhood play area and short-cut; as a place where family members rushed to in the middle of the night to help a woman living illicitly in the park give birth; the place they or their families attended religious events; a wooded place to avoid. </a:t>
            </a:r>
          </a:p>
          <a:p>
            <a:pPr marL="0" marR="0">
              <a:lnSpc>
                <a:spcPct val="200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200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Due to the work of the project, the organization who owns the park is now planning to add an informational sign in the park detailing the history of the Tabernacle and some of the findings from the project. African American community members and heritage organizations expressed a desire to ensure that the information reflects their voices - but the plans are in their earliest stages and the private landowner group is not required to consult with residents. This reflects a fundamental tension in cultural heritage work in Oak Bluffs, where nearly all the historically significant sites are privately owned. It is possible to reshape the heritage landscape quickly – sites can be added to the heritage trail if the owners and the Trail agrees to add them or a sign can be added to a historically significant park but without public oversight, there remains significant gaps. I hope that this project will increase familiarity and collaboration among local heritage organizations, facilitate broad engagement with significant sites, and help empower individuals and organizations to build a heritage landscape that represents the historic and contemporary communities, regardless of who owns the site.</a:t>
            </a:r>
          </a:p>
          <a:p>
            <a:endParaRPr lang="en-US" dirty="0"/>
          </a:p>
        </p:txBody>
      </p:sp>
      <p:sp>
        <p:nvSpPr>
          <p:cNvPr id="4" name="Slide Number Placeholder 3"/>
          <p:cNvSpPr>
            <a:spLocks noGrp="1"/>
          </p:cNvSpPr>
          <p:nvPr>
            <p:ph type="sldNum" sz="quarter" idx="5"/>
          </p:nvPr>
        </p:nvSpPr>
        <p:spPr/>
        <p:txBody>
          <a:bodyPr/>
          <a:lstStyle/>
          <a:p>
            <a:fld id="{4BBDC1C5-E803-B74E-8F25-3974C2C05729}" type="slidenum">
              <a:rPr lang="en-US" smtClean="0"/>
              <a:t>6</a:t>
            </a:fld>
            <a:endParaRPr lang="en-US"/>
          </a:p>
        </p:txBody>
      </p:sp>
    </p:spTree>
    <p:extLst>
      <p:ext uri="{BB962C8B-B14F-4D97-AF65-F5344CB8AC3E}">
        <p14:creationId xmlns:p14="http://schemas.microsoft.com/office/powerpoint/2010/main" val="34620827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Sidebar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963650-5D77-E649-A640-3BDFA81AC4E7}"/>
              </a:ext>
            </a:extLst>
          </p:cNvPr>
          <p:cNvSpPr>
            <a:spLocks noGrp="1"/>
          </p:cNvSpPr>
          <p:nvPr>
            <p:ph type="ctrTitle" hasCustomPrompt="1"/>
          </p:nvPr>
        </p:nvSpPr>
        <p:spPr>
          <a:xfrm>
            <a:off x="3970338" y="1476259"/>
            <a:ext cx="7548681" cy="1952741"/>
          </a:xfrm>
        </p:spPr>
        <p:txBody>
          <a:bodyPr anchor="b">
            <a:normAutofit/>
          </a:bodyPr>
          <a:lstStyle>
            <a:lvl1pPr algn="l">
              <a:defRPr sz="4800">
                <a:solidFill>
                  <a:srgbClr val="00689E"/>
                </a:solidFill>
              </a:defRPr>
            </a:lvl1pPr>
          </a:lstStyle>
          <a:p>
            <a:r>
              <a:rPr lang="en-US" dirty="0"/>
              <a:t>Click to edit </a:t>
            </a:r>
            <a:br>
              <a:rPr lang="en-US" dirty="0"/>
            </a:br>
            <a:r>
              <a:rPr lang="en-US" dirty="0"/>
              <a:t>Title Slide Header</a:t>
            </a:r>
          </a:p>
        </p:txBody>
      </p:sp>
      <p:sp>
        <p:nvSpPr>
          <p:cNvPr id="6" name="Subtitle 2">
            <a:extLst>
              <a:ext uri="{FF2B5EF4-FFF2-40B4-BE49-F238E27FC236}">
                <a16:creationId xmlns:a16="http://schemas.microsoft.com/office/drawing/2014/main" id="{C803D195-B655-B54A-8397-63B57911684B}"/>
              </a:ext>
            </a:extLst>
          </p:cNvPr>
          <p:cNvSpPr>
            <a:spLocks noGrp="1"/>
          </p:cNvSpPr>
          <p:nvPr>
            <p:ph type="subTitle" idx="1" hasCustomPrompt="1"/>
          </p:nvPr>
        </p:nvSpPr>
        <p:spPr>
          <a:xfrm>
            <a:off x="3970339" y="3660311"/>
            <a:ext cx="7548680" cy="471014"/>
          </a:xfrm>
        </p:spPr>
        <p:txBody>
          <a:bodyPr>
            <a:normAutofit/>
          </a:bodyPr>
          <a:lstStyle>
            <a:lvl1pPr marL="0" indent="0" algn="l">
              <a:buNone/>
              <a:defRPr sz="28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8" name="Text Placeholder 6">
            <a:extLst>
              <a:ext uri="{FF2B5EF4-FFF2-40B4-BE49-F238E27FC236}">
                <a16:creationId xmlns:a16="http://schemas.microsoft.com/office/drawing/2014/main" id="{F3F2F2B2-BFBF-877A-8357-5792563A926C}"/>
              </a:ext>
            </a:extLst>
          </p:cNvPr>
          <p:cNvSpPr>
            <a:spLocks noGrp="1"/>
          </p:cNvSpPr>
          <p:nvPr>
            <p:ph type="body" sz="quarter" idx="10" hasCustomPrompt="1"/>
          </p:nvPr>
        </p:nvSpPr>
        <p:spPr>
          <a:xfrm>
            <a:off x="3970338" y="4566663"/>
            <a:ext cx="7548600" cy="302260"/>
          </a:xfrm>
        </p:spPr>
        <p:txBody>
          <a:bodyPr>
            <a:normAutofit/>
          </a:bodyPr>
          <a:lstStyle>
            <a:lvl1pPr marL="0" indent="0">
              <a:buNone/>
              <a:defRPr lang="en-US" sz="1800" b="1" i="0" kern="1200" dirty="0" smtClean="0">
                <a:solidFill>
                  <a:schemeClr val="accent2"/>
                </a:solidFill>
                <a:latin typeface="Arial" charset="0"/>
                <a:ea typeface="Arial" charset="0"/>
                <a:cs typeface="Arial" charset="0"/>
              </a:defRPr>
            </a:lvl1pPr>
            <a:lvl2pPr marL="457200" indent="0">
              <a:buNone/>
              <a:defRPr/>
            </a:lvl2pPr>
          </a:lstStyle>
          <a:p>
            <a:pPr lvl="0"/>
            <a:r>
              <a:rPr lang="en-US" dirty="0"/>
              <a:t>SPEAKER NAME(S)</a:t>
            </a:r>
          </a:p>
        </p:txBody>
      </p:sp>
      <p:cxnSp>
        <p:nvCxnSpPr>
          <p:cNvPr id="9" name="Straight Connector 8">
            <a:extLst>
              <a:ext uri="{FF2B5EF4-FFF2-40B4-BE49-F238E27FC236}">
                <a16:creationId xmlns:a16="http://schemas.microsoft.com/office/drawing/2014/main" id="{CB8C427C-5EC5-E97A-AEEC-4DBFA3FF29F7}"/>
              </a:ext>
            </a:extLst>
          </p:cNvPr>
          <p:cNvCxnSpPr>
            <a:cxnSpLocks/>
          </p:cNvCxnSpPr>
          <p:nvPr userDrawn="1"/>
        </p:nvCxnSpPr>
        <p:spPr>
          <a:xfrm>
            <a:off x="4074160" y="4365501"/>
            <a:ext cx="180848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4095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009A94A-5D5B-3542-9A56-E0F16006075B}"/>
              </a:ext>
            </a:extLst>
          </p:cNvPr>
          <p:cNvSpPr>
            <a:spLocks noGrp="1"/>
          </p:cNvSpPr>
          <p:nvPr>
            <p:ph idx="12" hasCustomPrompt="1"/>
          </p:nvPr>
        </p:nvSpPr>
        <p:spPr>
          <a:xfrm>
            <a:off x="576549" y="1935735"/>
            <a:ext cx="11038901" cy="3826087"/>
          </a:xfrm>
        </p:spPr>
        <p:txBody>
          <a:bodyPr/>
          <a:lstStyle>
            <a:lvl1pPr>
              <a:defRPr b="0"/>
            </a:lvl1pPr>
            <a:lvl2pPr marL="685800" indent="-228600">
              <a:buFont typeface="Courier New" panose="02070309020205020404" pitchFamily="49" charset="0"/>
              <a:buChar char="o"/>
              <a:defRPr/>
            </a:lvl2pPr>
            <a:lvl3pPr marL="1143000" indent="-228600">
              <a:buFont typeface="Wingdings" pitchFamily="2" charset="2"/>
              <a:buChar char="§"/>
              <a:defRPr/>
            </a:lvl3pPr>
            <a:lvl5pPr marL="2057400" indent="-228600">
              <a:buFont typeface="Courier New" panose="02070309020205020404" pitchFamily="49" charset="0"/>
              <a:buChar char="o"/>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9AA2BA2F-741A-4A48-814F-E9B099706962}"/>
              </a:ext>
            </a:extLst>
          </p:cNvPr>
          <p:cNvSpPr>
            <a:spLocks noGrp="1"/>
          </p:cNvSpPr>
          <p:nvPr>
            <p:ph type="ctrTitle" hasCustomPrompt="1"/>
          </p:nvPr>
        </p:nvSpPr>
        <p:spPr>
          <a:xfrm>
            <a:off x="576549" y="418871"/>
            <a:ext cx="11038901" cy="1298203"/>
          </a:xfrm>
          <a:noFill/>
        </p:spPr>
        <p:txBody>
          <a:bodyPr anchor="b">
            <a:noAutofit/>
          </a:bodyPr>
          <a:lstStyle>
            <a:lvl1pPr algn="l">
              <a:defRPr sz="4400">
                <a:solidFill>
                  <a:srgbClr val="00689E"/>
                </a:solidFill>
              </a:defRPr>
            </a:lvl1pPr>
          </a:lstStyle>
          <a:p>
            <a:r>
              <a:rPr lang="en-US" dirty="0"/>
              <a:t>Click to edit </a:t>
            </a:r>
            <a:br>
              <a:rPr lang="en-US" dirty="0"/>
            </a:br>
            <a:r>
              <a:rPr lang="en-US" dirty="0"/>
              <a:t>Header Title</a:t>
            </a:r>
          </a:p>
        </p:txBody>
      </p:sp>
    </p:spTree>
    <p:extLst>
      <p:ext uri="{BB962C8B-B14F-4D97-AF65-F5344CB8AC3E}">
        <p14:creationId xmlns:p14="http://schemas.microsoft.com/office/powerpoint/2010/main" val="18151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Sidebar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B0FD0BB0-DC25-1E46-90AA-29064A6B65C7}"/>
              </a:ext>
            </a:extLst>
          </p:cNvPr>
          <p:cNvSpPr>
            <a:spLocks noGrp="1"/>
          </p:cNvSpPr>
          <p:nvPr>
            <p:ph idx="12" hasCustomPrompt="1"/>
          </p:nvPr>
        </p:nvSpPr>
        <p:spPr>
          <a:xfrm>
            <a:off x="572876" y="1983037"/>
            <a:ext cx="5400541" cy="3767767"/>
          </a:xfrm>
        </p:spPr>
        <p:txBody>
          <a:bodyPr/>
          <a:lstStyle>
            <a:lvl2pPr marL="685800" indent="-228600">
              <a:buFont typeface="Courier New" panose="02070309020205020404" pitchFamily="49" charset="0"/>
              <a:buChar char="o"/>
              <a:defRPr/>
            </a:lvl2pPr>
            <a:lvl3pPr marL="1143000" indent="-228600">
              <a:buFont typeface="Wingdings" pitchFamily="2" charset="2"/>
              <a:buChar char="§"/>
              <a:defRPr/>
            </a:lvl3pPr>
            <a:lvl5pPr marL="2057400" indent="-228600">
              <a:buFont typeface="Courier New" panose="02070309020205020404" pitchFamily="49" charset="0"/>
              <a:buChar char="o"/>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06455004-4059-E545-81C0-C7A76D723F48}"/>
              </a:ext>
            </a:extLst>
          </p:cNvPr>
          <p:cNvSpPr>
            <a:spLocks noGrp="1"/>
          </p:cNvSpPr>
          <p:nvPr>
            <p:ph type="ctrTitle" hasCustomPrompt="1"/>
          </p:nvPr>
        </p:nvSpPr>
        <p:spPr>
          <a:xfrm>
            <a:off x="572877" y="462939"/>
            <a:ext cx="11046247" cy="1298203"/>
          </a:xfrm>
        </p:spPr>
        <p:txBody>
          <a:bodyPr anchor="b">
            <a:noAutofit/>
          </a:bodyPr>
          <a:lstStyle>
            <a:lvl1pPr algn="l">
              <a:defRPr sz="4400">
                <a:solidFill>
                  <a:srgbClr val="00689E"/>
                </a:solidFill>
              </a:defRPr>
            </a:lvl1pPr>
          </a:lstStyle>
          <a:p>
            <a:r>
              <a:rPr lang="en-US" dirty="0"/>
              <a:t>Click to edit </a:t>
            </a:r>
            <a:br>
              <a:rPr lang="en-US" dirty="0"/>
            </a:br>
            <a:r>
              <a:rPr lang="en-US" dirty="0"/>
              <a:t>Header Title</a:t>
            </a:r>
          </a:p>
        </p:txBody>
      </p:sp>
      <p:sp>
        <p:nvSpPr>
          <p:cNvPr id="6" name="Content Placeholder 2">
            <a:extLst>
              <a:ext uri="{FF2B5EF4-FFF2-40B4-BE49-F238E27FC236}">
                <a16:creationId xmlns:a16="http://schemas.microsoft.com/office/drawing/2014/main" id="{73C928E5-FBC4-FA43-A345-0F9FA92F56F1}"/>
              </a:ext>
            </a:extLst>
          </p:cNvPr>
          <p:cNvSpPr>
            <a:spLocks noGrp="1"/>
          </p:cNvSpPr>
          <p:nvPr>
            <p:ph idx="13" hasCustomPrompt="1"/>
          </p:nvPr>
        </p:nvSpPr>
        <p:spPr>
          <a:xfrm>
            <a:off x="6248740" y="1983037"/>
            <a:ext cx="5370384" cy="3767767"/>
          </a:xfrm>
        </p:spPr>
        <p:txBody>
          <a:bodyPr/>
          <a:lstStyle>
            <a:lvl2pPr marL="685800" indent="-228600">
              <a:buFont typeface="Courier New" panose="02070309020205020404" pitchFamily="49" charset="0"/>
              <a:buChar char="o"/>
              <a:defRPr/>
            </a:lvl2pPr>
            <a:lvl3pPr marL="1143000" indent="-228600">
              <a:buFont typeface="Wingdings" pitchFamily="2" charset="2"/>
              <a:buChar char="§"/>
              <a:defRPr/>
            </a:lvl3pPr>
            <a:lvl5pPr marL="2057400" indent="-228600">
              <a:buFont typeface="Courier New" panose="02070309020205020404" pitchFamily="49" charset="0"/>
              <a:buChar char="o"/>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60949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009A94A-5D5B-3542-9A56-E0F16006075B}"/>
              </a:ext>
            </a:extLst>
          </p:cNvPr>
          <p:cNvSpPr>
            <a:spLocks noGrp="1"/>
          </p:cNvSpPr>
          <p:nvPr>
            <p:ph idx="12" hasCustomPrompt="1"/>
          </p:nvPr>
        </p:nvSpPr>
        <p:spPr>
          <a:xfrm>
            <a:off x="5393232" y="1858617"/>
            <a:ext cx="6225891" cy="3917565"/>
          </a:xfrm>
        </p:spPr>
        <p:txBody>
          <a:bodyPr/>
          <a:lstStyle>
            <a:lvl1pPr>
              <a:defRPr b="0"/>
            </a:lvl1pPr>
            <a:lvl2pPr marL="685800" indent="-228600">
              <a:buFont typeface="Courier New" panose="02070309020205020404" pitchFamily="49" charset="0"/>
              <a:buChar char="o"/>
              <a:defRPr/>
            </a:lvl2pPr>
            <a:lvl3pPr marL="1143000" indent="-228600">
              <a:buFont typeface="Wingdings" pitchFamily="2" charset="2"/>
              <a:buChar char="§"/>
              <a:defRPr/>
            </a:lvl3pPr>
            <a:lvl5pPr marL="2057400" indent="-228600">
              <a:buFont typeface="Courier New" panose="02070309020205020404" pitchFamily="49" charset="0"/>
              <a:buChar char="o"/>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9AA2BA2F-741A-4A48-814F-E9B099706962}"/>
              </a:ext>
            </a:extLst>
          </p:cNvPr>
          <p:cNvSpPr>
            <a:spLocks noGrp="1"/>
          </p:cNvSpPr>
          <p:nvPr>
            <p:ph type="ctrTitle" hasCustomPrompt="1"/>
          </p:nvPr>
        </p:nvSpPr>
        <p:spPr>
          <a:xfrm>
            <a:off x="5393232" y="440675"/>
            <a:ext cx="6225891" cy="1199281"/>
          </a:xfrm>
          <a:noFill/>
        </p:spPr>
        <p:txBody>
          <a:bodyPr anchor="b">
            <a:noAutofit/>
          </a:bodyPr>
          <a:lstStyle>
            <a:lvl1pPr algn="l">
              <a:defRPr sz="2400">
                <a:solidFill>
                  <a:srgbClr val="00689E"/>
                </a:solidFill>
              </a:defRPr>
            </a:lvl1pPr>
          </a:lstStyle>
          <a:p>
            <a:r>
              <a:rPr lang="en-US" dirty="0"/>
              <a:t>Click to edit </a:t>
            </a:r>
            <a:br>
              <a:rPr lang="en-US" dirty="0"/>
            </a:br>
            <a:r>
              <a:rPr lang="en-US" dirty="0"/>
              <a:t>Header Title</a:t>
            </a:r>
          </a:p>
        </p:txBody>
      </p:sp>
      <p:sp>
        <p:nvSpPr>
          <p:cNvPr id="4" name="Picture Placeholder 2">
            <a:extLst>
              <a:ext uri="{FF2B5EF4-FFF2-40B4-BE49-F238E27FC236}">
                <a16:creationId xmlns:a16="http://schemas.microsoft.com/office/drawing/2014/main" id="{3533749C-2724-5D45-A1C2-8FB5C76352A8}"/>
              </a:ext>
            </a:extLst>
          </p:cNvPr>
          <p:cNvSpPr>
            <a:spLocks noGrp="1"/>
          </p:cNvSpPr>
          <p:nvPr>
            <p:ph type="pic" idx="1"/>
          </p:nvPr>
        </p:nvSpPr>
        <p:spPr>
          <a:xfrm>
            <a:off x="572877" y="440675"/>
            <a:ext cx="4513454" cy="533550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064520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Sidebar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AB631CA7-D86B-7849-AF47-107C8C9E8464}"/>
              </a:ext>
            </a:extLst>
          </p:cNvPr>
          <p:cNvSpPr>
            <a:spLocks noGrp="1"/>
          </p:cNvSpPr>
          <p:nvPr>
            <p:ph idx="13" hasCustomPrompt="1"/>
          </p:nvPr>
        </p:nvSpPr>
        <p:spPr>
          <a:xfrm>
            <a:off x="6263089" y="1266941"/>
            <a:ext cx="5356034" cy="4527932"/>
          </a:xfrm>
        </p:spPr>
        <p:txBody>
          <a:bodyPr/>
          <a:lstStyle>
            <a:lvl2pPr marL="685800" indent="-228600">
              <a:buFont typeface="Courier New" panose="02070309020205020404" pitchFamily="49" charset="0"/>
              <a:buChar char="o"/>
              <a:defRPr/>
            </a:lvl2pPr>
            <a:lvl3pPr marL="1143000" indent="-228600">
              <a:buFont typeface="Wingdings" pitchFamily="2" charset="2"/>
              <a:buChar char="§"/>
              <a:defRPr/>
            </a:lvl3pPr>
            <a:lvl5pPr marL="2057400" indent="-228600">
              <a:buFont typeface="Courier New" panose="02070309020205020404" pitchFamily="49" charset="0"/>
              <a:buChar char="o"/>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
            <a:extLst>
              <a:ext uri="{FF2B5EF4-FFF2-40B4-BE49-F238E27FC236}">
                <a16:creationId xmlns:a16="http://schemas.microsoft.com/office/drawing/2014/main" id="{BA11C9CB-1011-8748-9058-86E453CF60D6}"/>
              </a:ext>
            </a:extLst>
          </p:cNvPr>
          <p:cNvSpPr>
            <a:spLocks noGrp="1"/>
          </p:cNvSpPr>
          <p:nvPr>
            <p:ph type="body" idx="1" hasCustomPrompt="1"/>
          </p:nvPr>
        </p:nvSpPr>
        <p:spPr>
          <a:xfrm>
            <a:off x="6263089" y="429888"/>
            <a:ext cx="5356034" cy="701257"/>
          </a:xfrm>
        </p:spPr>
        <p:txBody>
          <a:bodyPr anchor="t"/>
          <a:lstStyle>
            <a:lvl1pPr marL="0" indent="0">
              <a:buNone/>
              <a:defRPr sz="2400" b="1">
                <a:solidFill>
                  <a:srgbClr val="00689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subtitle</a:t>
            </a:r>
          </a:p>
        </p:txBody>
      </p:sp>
      <p:sp>
        <p:nvSpPr>
          <p:cNvPr id="6" name="Content Placeholder 2">
            <a:extLst>
              <a:ext uri="{FF2B5EF4-FFF2-40B4-BE49-F238E27FC236}">
                <a16:creationId xmlns:a16="http://schemas.microsoft.com/office/drawing/2014/main" id="{309DFBDB-4908-1F4F-9622-8F4CFB7E07DE}"/>
              </a:ext>
            </a:extLst>
          </p:cNvPr>
          <p:cNvSpPr>
            <a:spLocks noGrp="1"/>
          </p:cNvSpPr>
          <p:nvPr>
            <p:ph idx="14" hasCustomPrompt="1"/>
          </p:nvPr>
        </p:nvSpPr>
        <p:spPr>
          <a:xfrm>
            <a:off x="572877" y="1266941"/>
            <a:ext cx="5365216" cy="4527932"/>
          </a:xfrm>
        </p:spPr>
        <p:txBody>
          <a:bodyPr/>
          <a:lstStyle>
            <a:lvl2pPr marL="685800" indent="-228600">
              <a:buFont typeface="Courier New" panose="02070309020205020404" pitchFamily="49" charset="0"/>
              <a:buChar char="o"/>
              <a:defRPr/>
            </a:lvl2pPr>
            <a:lvl3pPr marL="1143000" indent="-228600">
              <a:buFont typeface="Wingdings" pitchFamily="2" charset="2"/>
              <a:buChar char="§"/>
              <a:defRPr/>
            </a:lvl3pPr>
            <a:lvl5pPr marL="2057400" indent="-228600">
              <a:buFont typeface="Courier New" panose="02070309020205020404" pitchFamily="49" charset="0"/>
              <a:buChar char="o"/>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a:extLst>
              <a:ext uri="{FF2B5EF4-FFF2-40B4-BE49-F238E27FC236}">
                <a16:creationId xmlns:a16="http://schemas.microsoft.com/office/drawing/2014/main" id="{CF98EA35-231C-1A47-BC93-19D715E34943}"/>
              </a:ext>
            </a:extLst>
          </p:cNvPr>
          <p:cNvSpPr>
            <a:spLocks noGrp="1"/>
          </p:cNvSpPr>
          <p:nvPr>
            <p:ph type="body" idx="15" hasCustomPrompt="1"/>
          </p:nvPr>
        </p:nvSpPr>
        <p:spPr>
          <a:xfrm>
            <a:off x="572877" y="429888"/>
            <a:ext cx="5365216" cy="701257"/>
          </a:xfrm>
        </p:spPr>
        <p:txBody>
          <a:bodyPr anchor="t"/>
          <a:lstStyle>
            <a:lvl1pPr marL="0" indent="0">
              <a:buNone/>
              <a:defRPr sz="2400" b="1">
                <a:solidFill>
                  <a:srgbClr val="00689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subtitle</a:t>
            </a:r>
          </a:p>
        </p:txBody>
      </p:sp>
    </p:spTree>
    <p:extLst>
      <p:ext uri="{BB962C8B-B14F-4D97-AF65-F5344CB8AC3E}">
        <p14:creationId xmlns:p14="http://schemas.microsoft.com/office/powerpoint/2010/main" val="809222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302C126-14AB-DE44-9974-D5CABC7C15E9}"/>
              </a:ext>
            </a:extLst>
          </p:cNvPr>
          <p:cNvSpPr>
            <a:spLocks noGrp="1"/>
          </p:cNvSpPr>
          <p:nvPr>
            <p:ph type="pic" idx="1"/>
          </p:nvPr>
        </p:nvSpPr>
        <p:spPr>
          <a:xfrm>
            <a:off x="833121" y="698782"/>
            <a:ext cx="5156154" cy="512289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Picture Placeholder 2">
            <a:extLst>
              <a:ext uri="{FF2B5EF4-FFF2-40B4-BE49-F238E27FC236}">
                <a16:creationId xmlns:a16="http://schemas.microsoft.com/office/drawing/2014/main" id="{ADD01C6C-8165-0B43-8791-AF2DB030BFF7}"/>
              </a:ext>
            </a:extLst>
          </p:cNvPr>
          <p:cNvSpPr>
            <a:spLocks noGrp="1"/>
          </p:cNvSpPr>
          <p:nvPr>
            <p:ph type="pic" idx="10"/>
          </p:nvPr>
        </p:nvSpPr>
        <p:spPr>
          <a:xfrm>
            <a:off x="6187440" y="698782"/>
            <a:ext cx="5156154" cy="512289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4009091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832FC-06DE-CFB0-3C67-7A9D3CF471FC}"/>
              </a:ext>
            </a:extLst>
          </p:cNvPr>
          <p:cNvSpPr>
            <a:spLocks noGrp="1"/>
          </p:cNvSpPr>
          <p:nvPr>
            <p:ph type="ctrTitle" hasCustomPrompt="1"/>
          </p:nvPr>
        </p:nvSpPr>
        <p:spPr>
          <a:xfrm>
            <a:off x="613775" y="2129425"/>
            <a:ext cx="10905578" cy="1064712"/>
          </a:xfrm>
        </p:spPr>
        <p:txBody>
          <a:bodyPr anchor="ctr">
            <a:noAutofit/>
          </a:bodyPr>
          <a:lstStyle>
            <a:lvl1pPr algn="ctr">
              <a:defRPr sz="4800">
                <a:solidFill>
                  <a:schemeClr val="bg1"/>
                </a:solidFill>
              </a:defRPr>
            </a:lvl1pPr>
          </a:lstStyle>
          <a:p>
            <a:r>
              <a:rPr lang="en-US" dirty="0"/>
              <a:t>THANK YOU!</a:t>
            </a:r>
          </a:p>
        </p:txBody>
      </p:sp>
    </p:spTree>
    <p:extLst>
      <p:ext uri="{BB962C8B-B14F-4D97-AF65-F5344CB8AC3E}">
        <p14:creationId xmlns:p14="http://schemas.microsoft.com/office/powerpoint/2010/main" val="93138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51648" y="811964"/>
            <a:ext cx="948914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6" name="Text Placeholder 2"/>
          <p:cNvSpPr>
            <a:spLocks noGrp="1"/>
          </p:cNvSpPr>
          <p:nvPr>
            <p:ph type="body" idx="1"/>
          </p:nvPr>
        </p:nvSpPr>
        <p:spPr>
          <a:xfrm>
            <a:off x="851648" y="2137527"/>
            <a:ext cx="9489140" cy="39539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91" r:id="rId1"/>
    <p:sldLayoutId id="2147483665" r:id="rId2"/>
    <p:sldLayoutId id="2147483689" r:id="rId3"/>
    <p:sldLayoutId id="2147483675" r:id="rId4"/>
    <p:sldLayoutId id="2147483671" r:id="rId5"/>
    <p:sldLayoutId id="2147483673" r:id="rId6"/>
    <p:sldLayoutId id="2147483693" r:id="rId7"/>
  </p:sldLayoutIdLst>
  <p:txStyles>
    <p:titleStyle>
      <a:lvl1pPr algn="l" defTabSz="914400" rtl="0" eaLnBrk="1" latinLnBrk="0" hangingPunct="1">
        <a:lnSpc>
          <a:spcPct val="90000"/>
        </a:lnSpc>
        <a:spcBef>
          <a:spcPct val="0"/>
        </a:spcBef>
        <a:buNone/>
        <a:defRPr sz="4400" b="1" i="0" kern="1200">
          <a:solidFill>
            <a:srgbClr val="00689E"/>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400" b="0" i="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microsoft.com/office/2011/relationships/inkAction" Target="../ink/inkAction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BBC2E-374B-5467-D4A9-D22BC5EAF4B4}"/>
              </a:ext>
            </a:extLst>
          </p:cNvPr>
          <p:cNvSpPr>
            <a:spLocks noGrp="1"/>
          </p:cNvSpPr>
          <p:nvPr>
            <p:ph type="ctrTitle"/>
          </p:nvPr>
        </p:nvSpPr>
        <p:spPr/>
        <p:txBody>
          <a:bodyPr/>
          <a:lstStyle/>
          <a:p>
            <a:r>
              <a:rPr lang="en-US" dirty="0"/>
              <a:t>Utilizing the OBHHAP deeds database</a:t>
            </a:r>
          </a:p>
        </p:txBody>
      </p:sp>
      <p:sp>
        <p:nvSpPr>
          <p:cNvPr id="3" name="Subtitle 2">
            <a:extLst>
              <a:ext uri="{FF2B5EF4-FFF2-40B4-BE49-F238E27FC236}">
                <a16:creationId xmlns:a16="http://schemas.microsoft.com/office/drawing/2014/main" id="{7DD140F1-D973-F2C6-D665-CC1BC8B0E5C7}"/>
              </a:ext>
            </a:extLst>
          </p:cNvPr>
          <p:cNvSpPr>
            <a:spLocks noGrp="1"/>
          </p:cNvSpPr>
          <p:nvPr>
            <p:ph type="subTitle" idx="1"/>
          </p:nvPr>
        </p:nvSpPr>
        <p:spPr>
          <a:xfrm>
            <a:off x="3970339" y="3585662"/>
            <a:ext cx="7548680" cy="790391"/>
          </a:xfrm>
        </p:spPr>
        <p:txBody>
          <a:bodyPr>
            <a:normAutofit fontScale="92500" lnSpcReduction="10000"/>
          </a:bodyPr>
          <a:lstStyle/>
          <a:p>
            <a:r>
              <a:rPr lang="en-US" dirty="0"/>
              <a:t>Structuring unstructured data &amp; navigating an open-source deeds database</a:t>
            </a:r>
          </a:p>
        </p:txBody>
      </p:sp>
      <p:sp>
        <p:nvSpPr>
          <p:cNvPr id="4" name="Text Placeholder 3">
            <a:extLst>
              <a:ext uri="{FF2B5EF4-FFF2-40B4-BE49-F238E27FC236}">
                <a16:creationId xmlns:a16="http://schemas.microsoft.com/office/drawing/2014/main" id="{83AB7C7C-C8A4-D1BC-759C-7E48CFA3EE2E}"/>
              </a:ext>
            </a:extLst>
          </p:cNvPr>
          <p:cNvSpPr>
            <a:spLocks noGrp="1"/>
          </p:cNvSpPr>
          <p:nvPr>
            <p:ph type="body" sz="quarter" idx="10"/>
          </p:nvPr>
        </p:nvSpPr>
        <p:spPr/>
        <p:txBody>
          <a:bodyPr>
            <a:normAutofit fontScale="92500" lnSpcReduction="10000"/>
          </a:bodyPr>
          <a:lstStyle/>
          <a:p>
            <a:r>
              <a:rPr lang="en-US" dirty="0"/>
              <a:t>Jeff Burnett</a:t>
            </a:r>
          </a:p>
        </p:txBody>
      </p:sp>
    </p:spTree>
    <p:extLst>
      <p:ext uri="{BB962C8B-B14F-4D97-AF65-F5344CB8AC3E}">
        <p14:creationId xmlns:p14="http://schemas.microsoft.com/office/powerpoint/2010/main" val="714091962"/>
      </p:ext>
    </p:extLst>
  </p:cSld>
  <p:clrMapOvr>
    <a:masterClrMapping/>
  </p:clrMapOvr>
  <mc:AlternateContent xmlns:mc="http://schemas.openxmlformats.org/markup-compatibility/2006">
    <mc:Choice xmlns:p14="http://schemas.microsoft.com/office/powerpoint/2010/main" Requires="p14">
      <p:transition spd="slow" p14:dur="2000" advTm="79092"/>
    </mc:Choice>
    <mc:Fallback>
      <p:transition spd="slow" advTm="7909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E6077-E3B9-ABD0-C8C1-CE0F3D4C35C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039F38-140A-DBE3-710C-EDD5A6E3CB10}"/>
              </a:ext>
            </a:extLst>
          </p:cNvPr>
          <p:cNvSpPr>
            <a:spLocks noGrp="1"/>
          </p:cNvSpPr>
          <p:nvPr>
            <p:ph idx="12"/>
          </p:nvPr>
        </p:nvSpPr>
        <p:spPr>
          <a:xfrm>
            <a:off x="572877" y="1983037"/>
            <a:ext cx="3112716" cy="3767767"/>
          </a:xfrm>
        </p:spPr>
        <p:txBody>
          <a:bodyPr>
            <a:normAutofit/>
          </a:bodyPr>
          <a:lstStyle/>
          <a:p>
            <a:r>
              <a:rPr lang="en-US" dirty="0">
                <a:solidFill>
                  <a:srgbClr val="FF0000"/>
                </a:solidFill>
              </a:rPr>
              <a:t>Deed Record Form</a:t>
            </a:r>
          </a:p>
          <a:p>
            <a:r>
              <a:rPr lang="en-US" dirty="0"/>
              <a:t>Chain of Title Form</a:t>
            </a:r>
          </a:p>
          <a:p>
            <a:r>
              <a:rPr lang="en-US" dirty="0"/>
              <a:t>Deed Pages Form</a:t>
            </a:r>
          </a:p>
        </p:txBody>
      </p:sp>
      <p:sp>
        <p:nvSpPr>
          <p:cNvPr id="3" name="Title 2">
            <a:extLst>
              <a:ext uri="{FF2B5EF4-FFF2-40B4-BE49-F238E27FC236}">
                <a16:creationId xmlns:a16="http://schemas.microsoft.com/office/drawing/2014/main" id="{38941AA0-121C-91A5-B0B8-60E28143420A}"/>
              </a:ext>
            </a:extLst>
          </p:cNvPr>
          <p:cNvSpPr>
            <a:spLocks noGrp="1"/>
          </p:cNvSpPr>
          <p:nvPr>
            <p:ph type="ctrTitle"/>
          </p:nvPr>
        </p:nvSpPr>
        <p:spPr>
          <a:xfrm>
            <a:off x="572877" y="462939"/>
            <a:ext cx="11046247" cy="1298203"/>
          </a:xfrm>
        </p:spPr>
        <p:txBody>
          <a:bodyPr anchor="b">
            <a:normAutofit/>
          </a:bodyPr>
          <a:lstStyle/>
          <a:p>
            <a:r>
              <a:rPr lang="en-US" sz="4100" dirty="0"/>
              <a:t>How to navigate and engage with the database</a:t>
            </a:r>
          </a:p>
        </p:txBody>
      </p:sp>
      <p:pic>
        <p:nvPicPr>
          <p:cNvPr id="8" name="Picture Placeholder 7" descr="A screenshot of a computer&#10;&#10;Description automatically generated">
            <a:extLst>
              <a:ext uri="{FF2B5EF4-FFF2-40B4-BE49-F238E27FC236}">
                <a16:creationId xmlns:a16="http://schemas.microsoft.com/office/drawing/2014/main" id="{49CC1228-2E7F-6CD1-DC9D-4842EB89B289}"/>
              </a:ext>
            </a:extLst>
          </p:cNvPr>
          <p:cNvPicPr>
            <a:picLocks noGrp="1" noChangeAspect="1"/>
          </p:cNvPicPr>
          <p:nvPr>
            <p:ph idx="13"/>
          </p:nvPr>
        </p:nvPicPr>
        <p:blipFill>
          <a:blip r:embed="rId4" cstate="email">
            <a:extLst>
              <a:ext uri="{28A0092B-C50C-407E-A947-70E740481C1C}">
                <a14:useLocalDpi xmlns:a14="http://schemas.microsoft.com/office/drawing/2010/main"/>
              </a:ext>
            </a:extLst>
          </a:blip>
          <a:stretch>
            <a:fillRect/>
          </a:stretch>
        </p:blipFill>
        <p:spPr>
          <a:xfrm>
            <a:off x="3685592" y="1329329"/>
            <a:ext cx="8485281" cy="4539625"/>
          </a:xfrm>
          <a:noFill/>
        </p:spPr>
      </p:pic>
      <p:pic>
        <p:nvPicPr>
          <p:cNvPr id="6" name="Audio 5">
            <a:hlinkClick r:id="" action="ppaction://media"/>
            <a:extLst>
              <a:ext uri="{FF2B5EF4-FFF2-40B4-BE49-F238E27FC236}">
                <a16:creationId xmlns:a16="http://schemas.microsoft.com/office/drawing/2014/main" id="{FEE798A4-8100-2CB3-1485-5CAD7CD2D98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3566368"/>
      </p:ext>
    </p:extLst>
  </p:cSld>
  <p:clrMapOvr>
    <a:masterClrMapping/>
  </p:clrMapOvr>
  <mc:AlternateContent xmlns:mc="http://schemas.openxmlformats.org/markup-compatibility/2006">
    <mc:Choice xmlns:p14="http://schemas.microsoft.com/office/powerpoint/2010/main" Requires="p14">
      <p:transition spd="slow" p14:dur="2000" advTm="20221"/>
    </mc:Choice>
    <mc:Fallback>
      <p:transition spd="slow" advTm="20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2">
                                            <p:txEl>
                                              <p:pRg st="1" end="1"/>
                                            </p:txEl>
                                          </p:spTgt>
                                        </p:tgtEl>
                                        <p:attrNameLst>
                                          <p:attrName>style.color</p:attrName>
                                        </p:attrNameLst>
                                      </p:cBhvr>
                                      <p:to>
                                        <a:srgbClr val="00B0F0"/>
                                      </p:to>
                                    </p:animClr>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8B54A-DEF9-CD55-9E66-CADCEB5E08D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8B7172-6D5D-F76A-6A6E-252F28ECE61B}"/>
              </a:ext>
            </a:extLst>
          </p:cNvPr>
          <p:cNvSpPr>
            <a:spLocks noGrp="1"/>
          </p:cNvSpPr>
          <p:nvPr>
            <p:ph idx="12"/>
          </p:nvPr>
        </p:nvSpPr>
        <p:spPr>
          <a:xfrm>
            <a:off x="507562" y="947339"/>
            <a:ext cx="11619124" cy="3767767"/>
          </a:xfrm>
        </p:spPr>
        <p:txBody>
          <a:bodyPr>
            <a:normAutofit/>
          </a:bodyPr>
          <a:lstStyle/>
          <a:p>
            <a:r>
              <a:rPr lang="en-US" dirty="0"/>
              <a:t>This form summarizes the property history of a lot / group of lots regarding those who lived at the property, who purchased and sold the property, and any other important information necessary for understanding the site and the people who lived there. </a:t>
            </a:r>
          </a:p>
          <a:p>
            <a:r>
              <a:rPr lang="en-US" dirty="0"/>
              <a:t>Navigate to the OBHHA project through the KORA website and select the Chain of Title Records form. There will be two oval buttons at the top of the form: “Form Records &amp; Search” and “Create New Record”. Select “Search” to begin searching the chain of title database.</a:t>
            </a:r>
          </a:p>
        </p:txBody>
      </p:sp>
      <p:sp>
        <p:nvSpPr>
          <p:cNvPr id="3" name="Title 2">
            <a:extLst>
              <a:ext uri="{FF2B5EF4-FFF2-40B4-BE49-F238E27FC236}">
                <a16:creationId xmlns:a16="http://schemas.microsoft.com/office/drawing/2014/main" id="{82CDFFF5-26C4-C079-AD7C-9D9C251E190F}"/>
              </a:ext>
            </a:extLst>
          </p:cNvPr>
          <p:cNvSpPr>
            <a:spLocks noGrp="1"/>
          </p:cNvSpPr>
          <p:nvPr>
            <p:ph type="ctrTitle"/>
          </p:nvPr>
        </p:nvSpPr>
        <p:spPr>
          <a:xfrm>
            <a:off x="572876" y="101914"/>
            <a:ext cx="11046247" cy="722049"/>
          </a:xfrm>
        </p:spPr>
        <p:txBody>
          <a:bodyPr anchor="b">
            <a:normAutofit/>
          </a:bodyPr>
          <a:lstStyle/>
          <a:p>
            <a:r>
              <a:rPr lang="en-US" sz="4000" dirty="0"/>
              <a:t>Chain of Title Form</a:t>
            </a:r>
          </a:p>
        </p:txBody>
      </p:sp>
      <p:pic>
        <p:nvPicPr>
          <p:cNvPr id="7" name="Content Placeholder 6" descr="A screenshot of a computer&#10;&#10;Description automatically generated">
            <a:extLst>
              <a:ext uri="{FF2B5EF4-FFF2-40B4-BE49-F238E27FC236}">
                <a16:creationId xmlns:a16="http://schemas.microsoft.com/office/drawing/2014/main" id="{A858E999-FC97-3818-EFE1-77482171A4BB}"/>
              </a:ext>
            </a:extLst>
          </p:cNvPr>
          <p:cNvPicPr>
            <a:picLocks noGrp="1" noChangeAspect="1"/>
          </p:cNvPicPr>
          <p:nvPr>
            <p:ph idx="13"/>
          </p:nvPr>
        </p:nvPicPr>
        <p:blipFill>
          <a:blip r:embed="rId4" cstate="email">
            <a:extLst>
              <a:ext uri="{28A0092B-C50C-407E-A947-70E740481C1C}">
                <a14:useLocalDpi xmlns:a14="http://schemas.microsoft.com/office/drawing/2010/main"/>
              </a:ext>
            </a:extLst>
          </a:blip>
          <a:stretch>
            <a:fillRect/>
          </a:stretch>
        </p:blipFill>
        <p:spPr>
          <a:xfrm>
            <a:off x="2118228" y="3855266"/>
            <a:ext cx="8546662" cy="2900820"/>
          </a:xfrm>
        </p:spPr>
      </p:pic>
      <p:pic>
        <p:nvPicPr>
          <p:cNvPr id="6" name="Audio 5">
            <a:hlinkClick r:id="" action="ppaction://media"/>
            <a:extLst>
              <a:ext uri="{FF2B5EF4-FFF2-40B4-BE49-F238E27FC236}">
                <a16:creationId xmlns:a16="http://schemas.microsoft.com/office/drawing/2014/main" id="{85ED4A56-FEE6-270C-E311-D86BA8ABFA8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588403"/>
      </p:ext>
    </p:extLst>
  </p:cSld>
  <p:clrMapOvr>
    <a:masterClrMapping/>
  </p:clrMapOvr>
  <mc:AlternateContent xmlns:mc="http://schemas.openxmlformats.org/markup-compatibility/2006">
    <mc:Choice xmlns:p14="http://schemas.microsoft.com/office/powerpoint/2010/main" Requires="p14">
      <p:transition spd="slow" p14:dur="2000" advTm="18744"/>
    </mc:Choice>
    <mc:Fallback>
      <p:transition spd="slow" advTm="18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EBCC6-AC85-A94B-E058-B45B1D1A414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409461-5F15-CD08-D8E1-10529B446AF8}"/>
              </a:ext>
            </a:extLst>
          </p:cNvPr>
          <p:cNvSpPr>
            <a:spLocks noGrp="1"/>
          </p:cNvSpPr>
          <p:nvPr>
            <p:ph idx="12"/>
          </p:nvPr>
        </p:nvSpPr>
        <p:spPr>
          <a:xfrm>
            <a:off x="572876" y="1376547"/>
            <a:ext cx="11619124" cy="3767767"/>
          </a:xfrm>
        </p:spPr>
        <p:txBody>
          <a:bodyPr>
            <a:normAutofit/>
          </a:bodyPr>
          <a:lstStyle/>
          <a:p>
            <a:r>
              <a:rPr lang="en-US" dirty="0"/>
              <a:t>Information included in the chain of title record form:</a:t>
            </a:r>
          </a:p>
          <a:p>
            <a:pPr lvl="1"/>
            <a:r>
              <a:rPr lang="en-US" sz="1800" i="1" dirty="0"/>
              <a:t>Property Identifier</a:t>
            </a:r>
            <a:r>
              <a:rPr lang="en-US" sz="1800" dirty="0"/>
              <a:t> - the name given to the property.</a:t>
            </a:r>
          </a:p>
          <a:p>
            <a:pPr lvl="2"/>
            <a:r>
              <a:rPr lang="en-US" sz="1400" dirty="0"/>
              <a:t>The name represents the people most significant to the history of the property and is a judgment call based on what we know. </a:t>
            </a:r>
            <a:endParaRPr lang="en-US" sz="1800" dirty="0"/>
          </a:p>
          <a:p>
            <a:pPr lvl="1"/>
            <a:r>
              <a:rPr lang="en-US" sz="1800" i="1" dirty="0"/>
              <a:t>Lot numbers</a:t>
            </a:r>
          </a:p>
          <a:p>
            <a:pPr lvl="1"/>
            <a:r>
              <a:rPr lang="en-US" sz="1800" i="1" dirty="0"/>
              <a:t>Address</a:t>
            </a:r>
            <a:r>
              <a:rPr lang="en-US" sz="1800" dirty="0"/>
              <a:t> – present day address of the property</a:t>
            </a:r>
            <a:endParaRPr lang="en-US" sz="1800" i="1" dirty="0"/>
          </a:p>
          <a:p>
            <a:pPr lvl="1"/>
            <a:r>
              <a:rPr lang="en-US" sz="1800" i="1" dirty="0"/>
              <a:t>Property history</a:t>
            </a:r>
            <a:r>
              <a:rPr lang="en-US" sz="1800" dirty="0"/>
              <a:t> - a narrativized history of the property told through deed, census, secondary, and other sources which highlights the people who owned and may have lived at the property</a:t>
            </a:r>
          </a:p>
          <a:p>
            <a:pPr lvl="1"/>
            <a:r>
              <a:rPr lang="en-US" sz="1800" i="1" dirty="0"/>
              <a:t>Chain of title summary - </a:t>
            </a:r>
            <a:r>
              <a:rPr lang="en-US" sz="1800" dirty="0"/>
              <a:t>a bulleted list of land transfers as recorded in the deed records. </a:t>
            </a:r>
          </a:p>
          <a:p>
            <a:pPr lvl="1"/>
            <a:r>
              <a:rPr lang="en-US" sz="1800" i="1" dirty="0"/>
              <a:t>Restrictive Covenant </a:t>
            </a:r>
            <a:r>
              <a:rPr lang="en-US" sz="1800" dirty="0"/>
              <a:t>&amp; </a:t>
            </a:r>
            <a:r>
              <a:rPr lang="en-US" sz="1800" i="1" dirty="0"/>
              <a:t>Year a Restrictive Covenant was added</a:t>
            </a:r>
          </a:p>
          <a:p>
            <a:pPr lvl="1"/>
            <a:r>
              <a:rPr lang="en-US" sz="1800" i="1" dirty="0"/>
              <a:t>MHC Inventory Form</a:t>
            </a:r>
            <a:r>
              <a:rPr lang="en-US" sz="1800" dirty="0"/>
              <a:t> – if the property is included in the state historic property inventory the ID number and form will be attached to the COT form</a:t>
            </a:r>
            <a:endParaRPr lang="en-US" sz="1800" i="1" dirty="0"/>
          </a:p>
        </p:txBody>
      </p:sp>
      <p:sp>
        <p:nvSpPr>
          <p:cNvPr id="3" name="Title 2">
            <a:extLst>
              <a:ext uri="{FF2B5EF4-FFF2-40B4-BE49-F238E27FC236}">
                <a16:creationId xmlns:a16="http://schemas.microsoft.com/office/drawing/2014/main" id="{DFFAA15B-347C-71E4-8C3F-8E683A097480}"/>
              </a:ext>
            </a:extLst>
          </p:cNvPr>
          <p:cNvSpPr>
            <a:spLocks noGrp="1"/>
          </p:cNvSpPr>
          <p:nvPr>
            <p:ph type="ctrTitle"/>
          </p:nvPr>
        </p:nvSpPr>
        <p:spPr>
          <a:xfrm>
            <a:off x="572877" y="462939"/>
            <a:ext cx="11046247" cy="722049"/>
          </a:xfrm>
        </p:spPr>
        <p:txBody>
          <a:bodyPr anchor="b">
            <a:normAutofit/>
          </a:bodyPr>
          <a:lstStyle/>
          <a:p>
            <a:r>
              <a:rPr lang="en-US" sz="4000" dirty="0"/>
              <a:t>Chain of Title Form</a:t>
            </a:r>
          </a:p>
        </p:txBody>
      </p:sp>
      <p:pic>
        <p:nvPicPr>
          <p:cNvPr id="6" name="Audio 5">
            <a:hlinkClick r:id="" action="ppaction://media"/>
            <a:extLst>
              <a:ext uri="{FF2B5EF4-FFF2-40B4-BE49-F238E27FC236}">
                <a16:creationId xmlns:a16="http://schemas.microsoft.com/office/drawing/2014/main" id="{84074425-39F9-9105-7D3A-D8EAFB83392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11605152"/>
      </p:ext>
    </p:extLst>
  </p:cSld>
  <p:clrMapOvr>
    <a:masterClrMapping/>
  </p:clrMapOvr>
  <mc:AlternateContent xmlns:mc="http://schemas.openxmlformats.org/markup-compatibility/2006">
    <mc:Choice xmlns:p14="http://schemas.microsoft.com/office/powerpoint/2010/main" Requires="p14">
      <p:transition spd="slow" p14:dur="2000" advTm="40167"/>
    </mc:Choice>
    <mc:Fallback>
      <p:transition spd="slow" advTm="40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A53A5-4E3F-EFC2-0D09-EA5568E6CEB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9C83D6-D538-B750-A7E6-26AD25E14C74}"/>
              </a:ext>
            </a:extLst>
          </p:cNvPr>
          <p:cNvSpPr>
            <a:spLocks noGrp="1"/>
          </p:cNvSpPr>
          <p:nvPr>
            <p:ph idx="12"/>
          </p:nvPr>
        </p:nvSpPr>
        <p:spPr>
          <a:xfrm>
            <a:off x="572877" y="1983037"/>
            <a:ext cx="3112716" cy="3767767"/>
          </a:xfrm>
        </p:spPr>
        <p:txBody>
          <a:bodyPr>
            <a:normAutofit/>
          </a:bodyPr>
          <a:lstStyle/>
          <a:p>
            <a:r>
              <a:rPr lang="en-US" dirty="0">
                <a:solidFill>
                  <a:srgbClr val="FF0000"/>
                </a:solidFill>
              </a:rPr>
              <a:t>Deed Record Form</a:t>
            </a:r>
          </a:p>
          <a:p>
            <a:r>
              <a:rPr lang="en-US" dirty="0">
                <a:solidFill>
                  <a:srgbClr val="FF0000"/>
                </a:solidFill>
              </a:rPr>
              <a:t>Chain of Title Form</a:t>
            </a:r>
          </a:p>
          <a:p>
            <a:r>
              <a:rPr lang="en-US" dirty="0"/>
              <a:t>Deed Pages Form</a:t>
            </a:r>
          </a:p>
        </p:txBody>
      </p:sp>
      <p:sp>
        <p:nvSpPr>
          <p:cNvPr id="3" name="Title 2">
            <a:extLst>
              <a:ext uri="{FF2B5EF4-FFF2-40B4-BE49-F238E27FC236}">
                <a16:creationId xmlns:a16="http://schemas.microsoft.com/office/drawing/2014/main" id="{4C749194-C0A5-851A-A874-9D4BBCC02CEC}"/>
              </a:ext>
            </a:extLst>
          </p:cNvPr>
          <p:cNvSpPr>
            <a:spLocks noGrp="1"/>
          </p:cNvSpPr>
          <p:nvPr>
            <p:ph type="ctrTitle"/>
          </p:nvPr>
        </p:nvSpPr>
        <p:spPr>
          <a:xfrm>
            <a:off x="572877" y="462939"/>
            <a:ext cx="11046247" cy="1298203"/>
          </a:xfrm>
        </p:spPr>
        <p:txBody>
          <a:bodyPr anchor="b">
            <a:normAutofit/>
          </a:bodyPr>
          <a:lstStyle/>
          <a:p>
            <a:r>
              <a:rPr lang="en-US" sz="4100" dirty="0"/>
              <a:t>How to navigate and engage with the database</a:t>
            </a:r>
          </a:p>
        </p:txBody>
      </p:sp>
      <p:pic>
        <p:nvPicPr>
          <p:cNvPr id="8" name="Picture Placeholder 7" descr="A screenshot of a computer&#10;&#10;Description automatically generated">
            <a:extLst>
              <a:ext uri="{FF2B5EF4-FFF2-40B4-BE49-F238E27FC236}">
                <a16:creationId xmlns:a16="http://schemas.microsoft.com/office/drawing/2014/main" id="{40AD7AFB-DAD1-DC74-F227-FF4C2F3C22D1}"/>
              </a:ext>
            </a:extLst>
          </p:cNvPr>
          <p:cNvPicPr>
            <a:picLocks noGrp="1" noChangeAspect="1"/>
          </p:cNvPicPr>
          <p:nvPr>
            <p:ph idx="13"/>
          </p:nvPr>
        </p:nvPicPr>
        <p:blipFill>
          <a:blip r:embed="rId2" cstate="email">
            <a:extLst>
              <a:ext uri="{28A0092B-C50C-407E-A947-70E740481C1C}">
                <a14:useLocalDpi xmlns:a14="http://schemas.microsoft.com/office/drawing/2010/main"/>
              </a:ext>
            </a:extLst>
          </a:blip>
          <a:stretch>
            <a:fillRect/>
          </a:stretch>
        </p:blipFill>
        <p:spPr>
          <a:xfrm>
            <a:off x="3685592" y="1329329"/>
            <a:ext cx="8485281" cy="4539625"/>
          </a:xfrm>
          <a:noFill/>
        </p:spPr>
      </p:pic>
    </p:spTree>
    <p:extLst>
      <p:ext uri="{BB962C8B-B14F-4D97-AF65-F5344CB8AC3E}">
        <p14:creationId xmlns:p14="http://schemas.microsoft.com/office/powerpoint/2010/main" val="384823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2">
                                            <p:txEl>
                                              <p:pRg st="2" end="2"/>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FDCD5-4F3F-A98A-22EE-95ED8BCE1C0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F469B0-D651-AF95-C980-50A4F474E696}"/>
              </a:ext>
            </a:extLst>
          </p:cNvPr>
          <p:cNvSpPr>
            <a:spLocks noGrp="1"/>
          </p:cNvSpPr>
          <p:nvPr>
            <p:ph idx="12"/>
          </p:nvPr>
        </p:nvSpPr>
        <p:spPr>
          <a:xfrm>
            <a:off x="507562" y="947339"/>
            <a:ext cx="11619124" cy="3767767"/>
          </a:xfrm>
        </p:spPr>
        <p:txBody>
          <a:bodyPr>
            <a:normAutofit/>
          </a:bodyPr>
          <a:lstStyle/>
          <a:p>
            <a:r>
              <a:rPr lang="en-US" dirty="0"/>
              <a:t>Digitized deed book pages, searchable by book and page number</a:t>
            </a:r>
          </a:p>
          <a:p>
            <a:pPr lvl="1"/>
            <a:r>
              <a:rPr lang="en-US" dirty="0"/>
              <a:t>Books given a 5 digit id &amp; pages given a 4 digit id – following ROD standards</a:t>
            </a:r>
          </a:p>
          <a:p>
            <a:pPr lvl="1"/>
            <a:r>
              <a:rPr lang="en-US" dirty="0"/>
              <a:t>To find page 500 in Book 80, search for “000800500”</a:t>
            </a:r>
          </a:p>
          <a:p>
            <a:r>
              <a:rPr lang="en-US" dirty="0"/>
              <a:t>Mainly to allow deed book pages to be linked to deed records</a:t>
            </a:r>
          </a:p>
        </p:txBody>
      </p:sp>
      <p:sp>
        <p:nvSpPr>
          <p:cNvPr id="3" name="Title 2">
            <a:extLst>
              <a:ext uri="{FF2B5EF4-FFF2-40B4-BE49-F238E27FC236}">
                <a16:creationId xmlns:a16="http://schemas.microsoft.com/office/drawing/2014/main" id="{AF00973B-DF27-FBCE-1236-D190C6611FCD}"/>
              </a:ext>
            </a:extLst>
          </p:cNvPr>
          <p:cNvSpPr>
            <a:spLocks noGrp="1"/>
          </p:cNvSpPr>
          <p:nvPr>
            <p:ph type="ctrTitle"/>
          </p:nvPr>
        </p:nvSpPr>
        <p:spPr>
          <a:xfrm>
            <a:off x="572876" y="101914"/>
            <a:ext cx="11046247" cy="722049"/>
          </a:xfrm>
        </p:spPr>
        <p:txBody>
          <a:bodyPr anchor="b">
            <a:normAutofit/>
          </a:bodyPr>
          <a:lstStyle/>
          <a:p>
            <a:r>
              <a:rPr lang="en-US" sz="4000" dirty="0"/>
              <a:t>Deed Pages Form</a:t>
            </a:r>
          </a:p>
        </p:txBody>
      </p:sp>
      <p:pic>
        <p:nvPicPr>
          <p:cNvPr id="7" name="Content Placeholder 6">
            <a:extLst>
              <a:ext uri="{FF2B5EF4-FFF2-40B4-BE49-F238E27FC236}">
                <a16:creationId xmlns:a16="http://schemas.microsoft.com/office/drawing/2014/main" id="{C2659C65-B02F-33B1-2620-AB7F36702CAB}"/>
              </a:ext>
            </a:extLst>
          </p:cNvPr>
          <p:cNvPicPr>
            <a:picLocks noGrp="1" noChangeAspect="1"/>
          </p:cNvPicPr>
          <p:nvPr>
            <p:ph idx="13"/>
          </p:nvPr>
        </p:nvPicPr>
        <p:blipFill>
          <a:blip r:embed="rId4" cstate="email">
            <a:extLst>
              <a:ext uri="{28A0092B-C50C-407E-A947-70E740481C1C}">
                <a14:useLocalDpi xmlns:a14="http://schemas.microsoft.com/office/drawing/2010/main"/>
              </a:ext>
            </a:extLst>
          </a:blip>
          <a:srcRect/>
          <a:stretch/>
        </p:blipFill>
        <p:spPr>
          <a:xfrm>
            <a:off x="1822668" y="3264696"/>
            <a:ext cx="8546662" cy="2900820"/>
          </a:xfrm>
        </p:spPr>
      </p:pic>
      <p:pic>
        <p:nvPicPr>
          <p:cNvPr id="6" name="Audio 5">
            <a:hlinkClick r:id="" action="ppaction://media"/>
            <a:extLst>
              <a:ext uri="{FF2B5EF4-FFF2-40B4-BE49-F238E27FC236}">
                <a16:creationId xmlns:a16="http://schemas.microsoft.com/office/drawing/2014/main" id="{28F6477C-A1C1-D904-90C4-BC486B3B59B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56935199"/>
      </p:ext>
    </p:extLst>
  </p:cSld>
  <p:clrMapOvr>
    <a:masterClrMapping/>
  </p:clrMapOvr>
  <mc:AlternateContent xmlns:mc="http://schemas.openxmlformats.org/markup-compatibility/2006">
    <mc:Choice xmlns:p14="http://schemas.microsoft.com/office/powerpoint/2010/main" Requires="p14">
      <p:transition spd="slow" p14:dur="2000" advTm="37439"/>
    </mc:Choice>
    <mc:Fallback>
      <p:transition spd="slow" advTm="374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204D03E-07F8-8A66-00C9-4D8FAB59A1E5}"/>
              </a:ext>
            </a:extLst>
          </p:cNvPr>
          <p:cNvPicPr>
            <a:picLocks noGrp="1" noChangeAspect="1"/>
          </p:cNvPicPr>
          <p:nvPr>
            <p:ph idx="12"/>
          </p:nvPr>
        </p:nvPicPr>
        <p:blipFill>
          <a:blip r:embed="rId4" cstate="email">
            <a:extLst>
              <a:ext uri="{28A0092B-C50C-407E-A947-70E740481C1C}">
                <a14:useLocalDpi xmlns:a14="http://schemas.microsoft.com/office/drawing/2010/main"/>
              </a:ext>
            </a:extLst>
          </a:blip>
          <a:srcRect/>
          <a:stretch/>
        </p:blipFill>
        <p:spPr>
          <a:xfrm>
            <a:off x="572876" y="1376548"/>
            <a:ext cx="5957740" cy="4156505"/>
          </a:xfrm>
          <a:noFill/>
        </p:spPr>
      </p:pic>
      <p:sp>
        <p:nvSpPr>
          <p:cNvPr id="12" name="Title 2">
            <a:extLst>
              <a:ext uri="{FF2B5EF4-FFF2-40B4-BE49-F238E27FC236}">
                <a16:creationId xmlns:a16="http://schemas.microsoft.com/office/drawing/2014/main" id="{F611E26A-53A0-00FD-3229-AA8078163DBE}"/>
              </a:ext>
            </a:extLst>
          </p:cNvPr>
          <p:cNvSpPr>
            <a:spLocks noGrp="1"/>
          </p:cNvSpPr>
          <p:nvPr>
            <p:ph type="ctrTitle"/>
          </p:nvPr>
        </p:nvSpPr>
        <p:spPr>
          <a:xfrm>
            <a:off x="572877" y="322976"/>
            <a:ext cx="11046247" cy="778032"/>
          </a:xfrm>
        </p:spPr>
        <p:txBody>
          <a:bodyPr anchor="b">
            <a:normAutofit/>
          </a:bodyPr>
          <a:lstStyle/>
          <a:p>
            <a:r>
              <a:rPr lang="en-US" dirty="0"/>
              <a:t>Advanced </a:t>
            </a:r>
            <a:r>
              <a:rPr lang="en-US" sz="4000" dirty="0"/>
              <a:t>Searching</a:t>
            </a:r>
            <a:endParaRPr lang="en-US" dirty="0"/>
          </a:p>
        </p:txBody>
      </p:sp>
      <p:sp>
        <p:nvSpPr>
          <p:cNvPr id="10" name="Content Placeholder 1">
            <a:extLst>
              <a:ext uri="{FF2B5EF4-FFF2-40B4-BE49-F238E27FC236}">
                <a16:creationId xmlns:a16="http://schemas.microsoft.com/office/drawing/2014/main" id="{9DEED8F8-8F96-7858-9B68-BAD4AA8140ED}"/>
              </a:ext>
            </a:extLst>
          </p:cNvPr>
          <p:cNvSpPr>
            <a:spLocks noGrp="1"/>
          </p:cNvSpPr>
          <p:nvPr>
            <p:ph idx="13"/>
          </p:nvPr>
        </p:nvSpPr>
        <p:spPr>
          <a:xfrm>
            <a:off x="6472675" y="490139"/>
            <a:ext cx="5370384" cy="5919992"/>
          </a:xfrm>
        </p:spPr>
        <p:txBody>
          <a:bodyPr>
            <a:normAutofit fontScale="92500" lnSpcReduction="10000"/>
          </a:bodyPr>
          <a:lstStyle/>
          <a:p>
            <a:r>
              <a:rPr lang="en-US" dirty="0"/>
              <a:t>Both the deed record and chain of title are searchable by information in specific categories</a:t>
            </a:r>
          </a:p>
          <a:p>
            <a:r>
              <a:rPr lang="en-US" dirty="0"/>
              <a:t>After selecting the original search box, you can select “Go To Advanced Search”</a:t>
            </a:r>
          </a:p>
          <a:p>
            <a:r>
              <a:rPr lang="en-US" dirty="0"/>
              <a:t>After selecting the variables you wish to search for, scroll down to the bottom and select “Submit”</a:t>
            </a:r>
          </a:p>
          <a:p>
            <a:r>
              <a:rPr lang="en-US" dirty="0"/>
              <a:t>The search will pull information that matches what is entered  </a:t>
            </a:r>
          </a:p>
          <a:p>
            <a:pPr lvl="1"/>
            <a:r>
              <a:rPr lang="en-US" dirty="0"/>
              <a:t>Selecting “partial” in the Lot section of the deed records form allows searching for all deeds that contain lot “0035”</a:t>
            </a:r>
          </a:p>
          <a:p>
            <a:pPr lvl="1"/>
            <a:r>
              <a:rPr lang="en-US" dirty="0"/>
              <a:t>Selecting negative will pull the opposite</a:t>
            </a:r>
          </a:p>
          <a:p>
            <a:pPr lvl="1"/>
            <a:r>
              <a:rPr lang="en-US" dirty="0"/>
              <a:t>Selecting empty will pull all records with no data in that category </a:t>
            </a:r>
          </a:p>
        </p:txBody>
      </p:sp>
      <p:pic>
        <p:nvPicPr>
          <p:cNvPr id="4" name="Audio 3">
            <a:hlinkClick r:id="" action="ppaction://media"/>
            <a:extLst>
              <a:ext uri="{FF2B5EF4-FFF2-40B4-BE49-F238E27FC236}">
                <a16:creationId xmlns:a16="http://schemas.microsoft.com/office/drawing/2014/main" id="{165C7916-E41C-2062-5415-C1AFDD4A222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10436285"/>
      </p:ext>
    </p:extLst>
  </p:cSld>
  <p:clrMapOvr>
    <a:masterClrMapping/>
  </p:clrMapOvr>
  <mc:AlternateContent xmlns:mc="http://schemas.openxmlformats.org/markup-compatibility/2006">
    <mc:Choice xmlns:p14="http://schemas.microsoft.com/office/powerpoint/2010/main" Requires="p14">
      <p:transition spd="slow" p14:dur="2000" advTm="49519"/>
    </mc:Choice>
    <mc:Fallback>
      <p:transition spd="slow" advTm="49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357B6-9415-1EE5-4F3F-9A6EF4751BE9}"/>
              </a:ext>
            </a:extLst>
          </p:cNvPr>
          <p:cNvSpPr>
            <a:spLocks noGrp="1"/>
          </p:cNvSpPr>
          <p:nvPr>
            <p:ph type="ctrTitle"/>
          </p:nvPr>
        </p:nvSpPr>
        <p:spPr/>
        <p:txBody>
          <a:bodyPr/>
          <a:lstStyle/>
          <a:p>
            <a:endParaRPr lang="en-US"/>
          </a:p>
        </p:txBody>
      </p:sp>
      <p:pic>
        <p:nvPicPr>
          <p:cNvPr id="5" name="Audio 4">
            <a:hlinkClick r:id="" action="ppaction://media"/>
            <a:extLst>
              <a:ext uri="{FF2B5EF4-FFF2-40B4-BE49-F238E27FC236}">
                <a16:creationId xmlns:a16="http://schemas.microsoft.com/office/drawing/2014/main" id="{845B01D6-4CF7-034F-81E5-40D9E74BEE2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17608299"/>
      </p:ext>
    </p:extLst>
  </p:cSld>
  <p:clrMapOvr>
    <a:masterClrMapping/>
  </p:clrMapOvr>
  <mc:AlternateContent xmlns:mc="http://schemas.openxmlformats.org/markup-compatibility/2006">
    <mc:Choice xmlns:p14="http://schemas.microsoft.com/office/powerpoint/2010/main" Requires="p14">
      <p:transition spd="slow" p14:dur="2000" advTm="13935"/>
    </mc:Choice>
    <mc:Fallback>
      <p:transition spd="slow" advTm="13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B7C708-E017-6CEE-9BD7-4DC3D3E77374}"/>
              </a:ext>
            </a:extLst>
          </p:cNvPr>
          <p:cNvSpPr>
            <a:spLocks noGrp="1"/>
          </p:cNvSpPr>
          <p:nvPr>
            <p:ph idx="12"/>
          </p:nvPr>
        </p:nvSpPr>
        <p:spPr>
          <a:xfrm>
            <a:off x="576549" y="1418254"/>
            <a:ext cx="11038901" cy="4687578"/>
          </a:xfrm>
        </p:spPr>
        <p:txBody>
          <a:bodyPr>
            <a:normAutofit/>
          </a:bodyPr>
          <a:lstStyle/>
          <a:p>
            <a:pPr marL="0" indent="0">
              <a:buNone/>
            </a:pPr>
            <a:r>
              <a:rPr lang="en-US" dirty="0"/>
              <a:t>The Oak Bluffs Historic Highlands Archaeology Project deeds database is the primary repository for deed, census, and archaeological data for Jeff Burnett’s dissertation research project in Oak Bluffs, MA.</a:t>
            </a:r>
          </a:p>
          <a:p>
            <a:pPr marL="0" indent="0">
              <a:buNone/>
            </a:pPr>
            <a:endParaRPr lang="en-US" dirty="0"/>
          </a:p>
          <a:p>
            <a:pPr marL="0" indent="0">
              <a:buNone/>
            </a:pPr>
            <a:r>
              <a:rPr lang="en-US" dirty="0"/>
              <a:t>The OBHHAP is a landscape history and archaeological study of the historic Vineyard Highlands area of Oak Bluffs, a geographic area recognized as being an important site of African American history and culture on Martha’s Vineyard. </a:t>
            </a:r>
          </a:p>
          <a:p>
            <a:pPr marL="0" indent="0">
              <a:buNone/>
            </a:pPr>
            <a:endParaRPr lang="en-US" dirty="0"/>
          </a:p>
          <a:p>
            <a:pPr marL="0" indent="0">
              <a:buNone/>
            </a:pPr>
            <a:r>
              <a:rPr lang="en-US" dirty="0"/>
              <a:t>The database was created using Michigan State University’s open-source KORA database code (</a:t>
            </a:r>
            <a:r>
              <a:rPr lang="en-US" dirty="0">
                <a:solidFill>
                  <a:schemeClr val="accent1"/>
                </a:solidFill>
              </a:rPr>
              <a:t>https://</a:t>
            </a:r>
            <a:r>
              <a:rPr lang="en-US" dirty="0" err="1">
                <a:solidFill>
                  <a:schemeClr val="accent1"/>
                </a:solidFill>
              </a:rPr>
              <a:t>matrix.dev.matrix.msu.edu</a:t>
            </a:r>
            <a:r>
              <a:rPr lang="en-US" dirty="0">
                <a:solidFill>
                  <a:schemeClr val="accent1"/>
                </a:solidFill>
              </a:rPr>
              <a:t>/projects/kora/</a:t>
            </a:r>
            <a:r>
              <a:rPr lang="en-US" dirty="0"/>
              <a:t>).</a:t>
            </a:r>
          </a:p>
        </p:txBody>
      </p:sp>
      <p:sp>
        <p:nvSpPr>
          <p:cNvPr id="3" name="Title 2">
            <a:extLst>
              <a:ext uri="{FF2B5EF4-FFF2-40B4-BE49-F238E27FC236}">
                <a16:creationId xmlns:a16="http://schemas.microsoft.com/office/drawing/2014/main" id="{0E2428E6-22FB-583C-3632-AB19FC71363B}"/>
              </a:ext>
            </a:extLst>
          </p:cNvPr>
          <p:cNvSpPr>
            <a:spLocks noGrp="1"/>
          </p:cNvSpPr>
          <p:nvPr>
            <p:ph type="ctrTitle"/>
          </p:nvPr>
        </p:nvSpPr>
        <p:spPr>
          <a:xfrm>
            <a:off x="576549" y="418871"/>
            <a:ext cx="11038901" cy="831431"/>
          </a:xfrm>
        </p:spPr>
        <p:txBody>
          <a:bodyPr/>
          <a:lstStyle/>
          <a:p>
            <a:r>
              <a:rPr lang="en-US" dirty="0"/>
              <a:t>What is the OBHHAP deeds database</a:t>
            </a:r>
          </a:p>
        </p:txBody>
      </p:sp>
      <p:pic>
        <p:nvPicPr>
          <p:cNvPr id="5" name="Intro slide">
            <a:hlinkClick r:id="" action="ppaction://media"/>
            <a:extLst>
              <a:ext uri="{FF2B5EF4-FFF2-40B4-BE49-F238E27FC236}">
                <a16:creationId xmlns:a16="http://schemas.microsoft.com/office/drawing/2014/main" id="{A67251E6-2584-FB31-12DF-1E5B84EBA8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67164" y="5439746"/>
            <a:ext cx="609600" cy="609600"/>
          </a:xfrm>
          <a:prstGeom prst="rect">
            <a:avLst/>
          </a:prstGeom>
        </p:spPr>
      </p:pic>
    </p:spTree>
    <p:extLst>
      <p:ext uri="{BB962C8B-B14F-4D97-AF65-F5344CB8AC3E}">
        <p14:creationId xmlns:p14="http://schemas.microsoft.com/office/powerpoint/2010/main" val="225084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0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4" descr="Map&#10;&#10;Description automatically generated">
            <a:extLst>
              <a:ext uri="{FF2B5EF4-FFF2-40B4-BE49-F238E27FC236}">
                <a16:creationId xmlns:a16="http://schemas.microsoft.com/office/drawing/2014/main" id="{E5E0F41F-AB21-0BF0-C03D-2D756472C8B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408379" y="74645"/>
            <a:ext cx="9375242" cy="6203782"/>
          </a:xfrm>
          <a:prstGeom prst="rect">
            <a:avLst/>
          </a:prstGeom>
          <a:noFill/>
        </p:spPr>
      </p:pic>
      <p:pic>
        <p:nvPicPr>
          <p:cNvPr id="6" name="Audio 5">
            <a:hlinkClick r:id="" action="ppaction://media"/>
            <a:extLst>
              <a:ext uri="{FF2B5EF4-FFF2-40B4-BE49-F238E27FC236}">
                <a16:creationId xmlns:a16="http://schemas.microsoft.com/office/drawing/2014/main" id="{39436D25-56E6-9725-3919-731FA8FFC0D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29654643"/>
      </p:ext>
    </p:extLst>
  </p:cSld>
  <p:clrMapOvr>
    <a:masterClrMapping/>
  </p:clrMapOvr>
  <mc:AlternateContent xmlns:mc="http://schemas.openxmlformats.org/markup-compatibility/2006">
    <mc:Choice xmlns:p14="http://schemas.microsoft.com/office/powerpoint/2010/main" Requires="p14">
      <p:transition spd="slow" p14:dur="2000" advTm="36849"/>
    </mc:Choice>
    <mc:Fallback>
      <p:transition spd="slow" advTm="36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B91DD-8DC3-1F2E-EB34-C5EBF6D0C97D}"/>
            </a:ext>
          </a:extLst>
        </p:cNvPr>
        <p:cNvGrpSpPr/>
        <p:nvPr/>
      </p:nvGrpSpPr>
      <p:grpSpPr>
        <a:xfrm>
          <a:off x="0" y="0"/>
          <a:ext cx="0" cy="0"/>
          <a:chOff x="0" y="0"/>
          <a:chExt cx="0" cy="0"/>
        </a:xfrm>
      </p:grpSpPr>
      <p:pic>
        <p:nvPicPr>
          <p:cNvPr id="2" name="Content Placeholder 17" descr="Text&#10;&#10;Description automatically generated">
            <a:extLst>
              <a:ext uri="{FF2B5EF4-FFF2-40B4-BE49-F238E27FC236}">
                <a16:creationId xmlns:a16="http://schemas.microsoft.com/office/drawing/2014/main" id="{DFE2F6FF-6BCC-D6A4-801E-DBF7CA254AB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70011" y="0"/>
            <a:ext cx="9361612" cy="6858000"/>
          </a:xfrm>
          <a:prstGeom prst="rect">
            <a:avLst/>
          </a:prstGeom>
        </p:spPr>
      </p:pic>
      <p:sp>
        <p:nvSpPr>
          <p:cNvPr id="3" name="Title 1">
            <a:extLst>
              <a:ext uri="{FF2B5EF4-FFF2-40B4-BE49-F238E27FC236}">
                <a16:creationId xmlns:a16="http://schemas.microsoft.com/office/drawing/2014/main" id="{F86B3DB3-0B2F-8432-0D48-2BDE889775AB}"/>
              </a:ext>
            </a:extLst>
          </p:cNvPr>
          <p:cNvSpPr txBox="1">
            <a:spLocks/>
          </p:cNvSpPr>
          <p:nvPr/>
        </p:nvSpPr>
        <p:spPr>
          <a:xfrm>
            <a:off x="127683" y="-246405"/>
            <a:ext cx="2509064" cy="419491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00689E"/>
                </a:solidFill>
                <a:latin typeface="Arial" charset="0"/>
                <a:ea typeface="Arial" charset="0"/>
                <a:cs typeface="Arial" charset="0"/>
              </a:defRPr>
            </a:lvl1pPr>
          </a:lstStyle>
          <a:p>
            <a:r>
              <a:rPr lang="en-US" sz="3400" dirty="0"/>
              <a:t>Map of lots and parks plotted in the Vineyard Highlands, ca. 1890</a:t>
            </a:r>
          </a:p>
        </p:txBody>
      </p:sp>
      <p:sp>
        <p:nvSpPr>
          <p:cNvPr id="5" name="TextBox 4">
            <a:extLst>
              <a:ext uri="{FF2B5EF4-FFF2-40B4-BE49-F238E27FC236}">
                <a16:creationId xmlns:a16="http://schemas.microsoft.com/office/drawing/2014/main" id="{4586827E-3FC4-7927-C49D-0A6F5E129CD3}"/>
              </a:ext>
            </a:extLst>
          </p:cNvPr>
          <p:cNvSpPr txBox="1"/>
          <p:nvPr/>
        </p:nvSpPr>
        <p:spPr>
          <a:xfrm>
            <a:off x="31806" y="4915604"/>
            <a:ext cx="2711394" cy="738664"/>
          </a:xfrm>
          <a:prstGeom prst="rect">
            <a:avLst/>
          </a:prstGeom>
          <a:solidFill>
            <a:schemeClr val="bg1"/>
          </a:solidFill>
        </p:spPr>
        <p:txBody>
          <a:bodyPr wrap="square" rtlCol="0">
            <a:spAutoFit/>
          </a:bodyPr>
          <a:lstStyle/>
          <a:p>
            <a:r>
              <a:rPr lang="en-US" sz="1400" dirty="0"/>
              <a:t>Image Courtesy of Leventhal Map &amp; Education Center at the Boston Public Library</a:t>
            </a:r>
          </a:p>
        </p:txBody>
      </p:sp>
      <mc:AlternateContent xmlns:mc="http://schemas.openxmlformats.org/markup-compatibility/2006">
        <mc:Choice xmlns:p14="http://schemas.microsoft.com/office/powerpoint/2010/main" xmlns:iact="http://schemas.microsoft.com/office/powerpoint/2014/inkAction" Requires="p14 iact">
          <p:contentPart p14:bwMode="auto" r:id="rId5">
            <p14:nvContentPartPr>
              <p14:cNvPr id="7" name="Ink 6">
                <a:extLst>
                  <a:ext uri="{FF2B5EF4-FFF2-40B4-BE49-F238E27FC236}">
                    <a16:creationId xmlns:a16="http://schemas.microsoft.com/office/drawing/2014/main" id="{8875FB2A-8225-D674-A011-7170CEA7D5C2}"/>
                  </a:ext>
                </a:extLst>
              </p14:cNvPr>
              <p14:cNvContentPartPr/>
              <p14:nvPr>
                <p:extLst>
                  <p:ext uri="{42D2F446-02D8-4167-A562-619A0277C38B}">
                    <p15:isNarration xmlns:p15="http://schemas.microsoft.com/office/powerpoint/2012/main" val="1"/>
                  </p:ext>
                </p:extLst>
              </p14:nvPr>
            </p14:nvContentPartPr>
            <p14:xfrm>
              <a:off x="9622079" y="7472879"/>
              <a:ext cx="2" cy="2"/>
            </p14:xfrm>
          </p:contentPart>
        </mc:Choice>
        <mc:Fallback>
          <p:pic>
            <p:nvPicPr>
              <p:cNvPr id="7" name="Ink 6">
                <a:extLst>
                  <a:ext uri="{FF2B5EF4-FFF2-40B4-BE49-F238E27FC236}">
                    <a16:creationId xmlns:a16="http://schemas.microsoft.com/office/drawing/2014/main" id="{8875FB2A-8225-D674-A011-7170CEA7D5C2}"/>
                  </a:ext>
                </a:extLst>
              </p:cNvPr>
              <p:cNvPicPr>
                <a:picLocks noGrp="1" noRot="1" noChangeAspect="1" noMove="1" noResize="1" noEditPoints="1" noAdjustHandles="1" noChangeArrowheads="1" noChangeShapeType="1"/>
              </p:cNvPicPr>
              <p:nvPr/>
            </p:nvPicPr>
            <p:blipFill>
              <a:blip r:embed="rId6"/>
              <a:stretch>
                <a:fillRect/>
              </a:stretch>
            </p:blipFill>
            <p:spPr>
              <a:xfrm>
                <a:off x="9622079" y="7472879"/>
                <a:ext cx="2" cy="2"/>
              </a:xfrm>
              <a:prstGeom prst="rect">
                <a:avLst/>
              </a:prstGeom>
            </p:spPr>
          </p:pic>
        </mc:Fallback>
      </mc:AlternateContent>
      <p:pic>
        <p:nvPicPr>
          <p:cNvPr id="8" name="Audio 7">
            <a:hlinkClick r:id="" action="ppaction://media"/>
            <a:extLst>
              <a:ext uri="{FF2B5EF4-FFF2-40B4-BE49-F238E27FC236}">
                <a16:creationId xmlns:a16="http://schemas.microsoft.com/office/drawing/2014/main" id="{770493EA-254E-3FA2-BE22-C244686378C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06757476"/>
      </p:ext>
    </p:extLst>
  </p:cSld>
  <p:clrMapOvr>
    <a:masterClrMapping/>
  </p:clrMapOvr>
  <mc:AlternateContent xmlns:mc="http://schemas.openxmlformats.org/markup-compatibility/2006">
    <mc:Choice xmlns:p14="http://schemas.microsoft.com/office/powerpoint/2010/main" Requires="p14">
      <p:transition spd="slow" p14:dur="2000" advTm="125598"/>
    </mc:Choice>
    <mc:Fallback>
      <p:transition spd="slow" advTm="125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59"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md type="call" cmd="playFrom(0.0)">
                                      <p:cBhvr>
                                        <p:cTn id="9"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D2B06E-F768-9A51-4817-30CEC6CC06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47007" y="0"/>
            <a:ext cx="9697986" cy="6858000"/>
          </a:xfrm>
          <a:prstGeom prst="rect">
            <a:avLst/>
          </a:prstGeom>
        </p:spPr>
      </p:pic>
      <p:pic>
        <p:nvPicPr>
          <p:cNvPr id="3" name="Audio 2">
            <a:hlinkClick r:id="" action="ppaction://media"/>
            <a:extLst>
              <a:ext uri="{FF2B5EF4-FFF2-40B4-BE49-F238E27FC236}">
                <a16:creationId xmlns:a16="http://schemas.microsoft.com/office/drawing/2014/main" id="{E91A7A1D-AD8A-3EE5-09C1-59ACB5B02E0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42706424"/>
      </p:ext>
    </p:extLst>
  </p:cSld>
  <p:clrMapOvr>
    <a:masterClrMapping/>
  </p:clrMapOvr>
  <mc:AlternateContent xmlns:mc="http://schemas.openxmlformats.org/markup-compatibility/2006">
    <mc:Choice xmlns:p14="http://schemas.microsoft.com/office/powerpoint/2010/main" Requires="p14">
      <p:transition spd="slow" p14:dur="2000" advTm="49972"/>
    </mc:Choice>
    <mc:Fallback>
      <p:transition spd="slow" advTm="49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25134" x="4535488" y="6662738"/>
          <p14:tracePt t="25140" x="4584700" y="6594475"/>
          <p14:tracePt t="25141" x="4613275" y="6556375"/>
          <p14:tracePt t="25142" x="4643438" y="6516688"/>
          <p14:tracePt t="25146" x="4691063" y="6457950"/>
          <p14:tracePt t="25146" x="4711700" y="6408738"/>
          <p14:tracePt t="25154" x="4857750" y="6203950"/>
          <p14:tracePt t="25162" x="4984750" y="6008688"/>
          <p14:tracePt t="25163" x="5032375" y="5951538"/>
          <p14:tracePt t="25171" x="5218113" y="5707063"/>
          <p14:tracePt t="25179" x="5403850" y="5443538"/>
          <p14:tracePt t="25188" x="5608638" y="5180013"/>
          <p14:tracePt t="25188" x="5646738" y="5121275"/>
          <p14:tracePt t="25196" x="5822950" y="4887913"/>
          <p14:tracePt t="25204" x="5999163" y="4643438"/>
          <p14:tracePt t="25212" x="6154738" y="4429125"/>
          <p14:tracePt t="25221" x="6310313" y="4214813"/>
          <p14:tracePt t="25229" x="6446838" y="4019550"/>
          <p14:tracePt t="25238" x="6573838" y="3805238"/>
          <p14:tracePt t="25239" x="6602413" y="3765550"/>
          <p14:tracePt t="25246" x="6710363" y="3570288"/>
          <p14:tracePt t="25254" x="6808788" y="3394075"/>
          <p14:tracePt t="25263" x="6896100" y="3228975"/>
          <p14:tracePt t="25264" x="6924675" y="3189288"/>
          <p14:tracePt t="25271" x="6983413" y="3073400"/>
          <p14:tracePt t="25272" x="7002463" y="3033713"/>
          <p14:tracePt t="25279" x="7051675" y="2936875"/>
          <p14:tracePt t="25280" x="7070725" y="2906713"/>
          <p14:tracePt t="25288" x="7110413" y="2819400"/>
          <p14:tracePt t="25288" x="7129463" y="2779713"/>
          <p14:tracePt t="25296" x="7178675" y="2673350"/>
          <p14:tracePt t="25304" x="7207250" y="2565400"/>
          <p14:tracePt t="25313" x="7237413" y="2478088"/>
          <p14:tracePt t="25321" x="7256463" y="2390775"/>
          <p14:tracePt t="25329" x="7275513" y="2322513"/>
          <p14:tracePt t="25338" x="7296150" y="2254250"/>
          <p14:tracePt t="25339" x="7296150" y="2243138"/>
          <p14:tracePt t="25340" x="7305675" y="2224088"/>
          <p14:tracePt t="25346" x="7324725" y="2185988"/>
          <p14:tracePt t="25355" x="7334250" y="2146300"/>
          <p14:tracePt t="25363" x="7354888" y="2106613"/>
          <p14:tracePt t="25371" x="7364413" y="2078038"/>
          <p14:tracePt t="25379" x="7373938" y="2058988"/>
          <p14:tracePt t="25381" x="7383463" y="2047875"/>
          <p14:tracePt t="25388" x="7383463" y="2028825"/>
          <p14:tracePt t="25396" x="7392988" y="2009775"/>
          <p14:tracePt t="25404" x="7402513" y="2000250"/>
          <p14:tracePt t="25413" x="7402513" y="1990725"/>
          <p14:tracePt t="25421" x="7402513" y="1979613"/>
          <p14:tracePt t="25430" x="7402513" y="1970088"/>
          <p14:tracePt t="25431" x="7402513" y="1960563"/>
          <p14:tracePt t="25438" x="7392988" y="1941513"/>
          <p14:tracePt t="25446" x="7392988" y="1931988"/>
          <p14:tracePt t="25455" x="7383463" y="1922463"/>
          <p14:tracePt t="25463" x="7373938" y="1911350"/>
          <p14:tracePt t="25471" x="7364413" y="1901825"/>
          <p14:tracePt t="25480" x="7343775" y="1892300"/>
          <p14:tracePt t="25488" x="7334250" y="1892300"/>
          <p14:tracePt t="25496" x="7305675" y="1882775"/>
          <p14:tracePt t="25504" x="7296150" y="1882775"/>
          <p14:tracePt t="25513" x="7265988" y="1873250"/>
          <p14:tracePt t="25521" x="7237413" y="1873250"/>
          <p14:tracePt t="25530" x="7218363" y="1873250"/>
          <p14:tracePt t="25531" x="7207250" y="1873250"/>
          <p14:tracePt t="25538" x="7188200" y="1863725"/>
          <p14:tracePt t="25539" x="7169150" y="1863725"/>
          <p14:tracePt t="25546" x="7138988" y="1863725"/>
          <p14:tracePt t="25554" x="7091363" y="1854200"/>
          <p14:tracePt t="25563" x="7051675" y="1854200"/>
          <p14:tracePt t="25571" x="7013575" y="1854200"/>
          <p14:tracePt t="25580" x="6973888" y="1843088"/>
          <p14:tracePt t="25581" x="6973888" y="1833563"/>
          <p14:tracePt t="25588" x="6945313" y="1833563"/>
          <p14:tracePt t="25596" x="6924675" y="1833563"/>
          <p14:tracePt t="25605" x="6915150" y="1833563"/>
          <p14:tracePt t="25613" x="6905625" y="1833563"/>
          <p14:tracePt t="25693" x="6896100" y="1833563"/>
          <p14:tracePt t="25700" x="6886575" y="1833563"/>
          <p14:tracePt t="25705" x="6877050" y="1833563"/>
          <p14:tracePt t="25713" x="6856413" y="1824038"/>
          <p14:tracePt t="25721" x="6837363" y="1824038"/>
          <p14:tracePt t="25730" x="6818313" y="1824038"/>
          <p14:tracePt t="25730" x="6797675" y="1824038"/>
          <p14:tracePt t="25738" x="6769100" y="1814513"/>
          <p14:tracePt t="25746" x="6740525" y="1804988"/>
          <p14:tracePt t="25755" x="6719888" y="1795463"/>
          <p14:tracePt t="25763" x="6710363" y="1785938"/>
          <p14:tracePt t="25771" x="6681788" y="1774825"/>
          <p14:tracePt t="25780" x="6670675" y="1755775"/>
          <p14:tracePt t="25788" x="6651625" y="1746250"/>
          <p14:tracePt t="25796" x="6642100" y="1736725"/>
          <p14:tracePt t="25804" x="6642100" y="1717675"/>
          <p14:tracePt t="25813" x="6632575" y="1706563"/>
          <p14:tracePt t="25822" x="6632575" y="1697038"/>
          <p14:tracePt t="25829" x="6623050" y="1697038"/>
          <p14:tracePt t="25840" x="6623050" y="1687513"/>
          <p14:tracePt t="25860" x="6623050" y="1677988"/>
          <p14:tracePt t="25973" x="6623050" y="1668463"/>
          <p14:tracePt t="25981" x="6623050" y="1658938"/>
          <p14:tracePt t="25987" x="6623050" y="1649413"/>
          <p14:tracePt t="25989" x="6623050" y="1638300"/>
          <p14:tracePt t="25997" x="6623050" y="1628775"/>
          <p14:tracePt t="26005" x="6623050" y="1600200"/>
          <p14:tracePt t="26013" x="6632575" y="1581150"/>
          <p14:tracePt t="26021" x="6632575" y="1560513"/>
          <p14:tracePt t="26030" x="6642100" y="1531938"/>
          <p14:tracePt t="26031" x="6642100" y="1522413"/>
          <p14:tracePt t="26038" x="6642100" y="1501775"/>
          <p14:tracePt t="26038" x="6642100" y="1492250"/>
          <p14:tracePt t="26046" x="6651625" y="1463675"/>
          <p14:tracePt t="26055" x="6661150" y="1433513"/>
          <p14:tracePt t="26056" x="6661150" y="1423988"/>
          <p14:tracePt t="26063" x="6661150" y="1414463"/>
          <p14:tracePt t="26071" x="6670675" y="1385888"/>
          <p14:tracePt t="26080" x="6670675" y="1365250"/>
          <p14:tracePt t="26088" x="6681788" y="1346200"/>
          <p14:tracePt t="26096" x="6681788" y="1327150"/>
          <p14:tracePt t="26104" x="6681788" y="1317625"/>
          <p14:tracePt t="26113" x="6691313" y="1306513"/>
          <p14:tracePt t="26121" x="6700838" y="1296988"/>
          <p14:tracePt t="26130" x="6700838" y="1287463"/>
          <p14:tracePt t="26148" x="6710363" y="1277938"/>
          <p14:tracePt t="26162" x="6710363" y="1268413"/>
          <p14:tracePt t="26175" x="6719888" y="1268413"/>
          <p14:tracePt t="26192" x="6729413" y="1268413"/>
          <p14:tracePt t="26198" x="6740525" y="1268413"/>
          <p14:tracePt t="26208" x="6750050" y="1268413"/>
          <p14:tracePt t="26214" x="6759575" y="1268413"/>
          <p14:tracePt t="26220" x="6769100" y="1268413"/>
          <p14:tracePt t="26222" x="6778625" y="1268413"/>
          <p14:tracePt t="26230" x="6788150" y="1268413"/>
          <p14:tracePt t="26231" x="6797675" y="1268413"/>
          <p14:tracePt t="26238" x="6818313" y="1268413"/>
          <p14:tracePt t="26246" x="6846888" y="1268413"/>
          <p14:tracePt t="26254" x="6877050" y="1268413"/>
          <p14:tracePt t="26263" x="6905625" y="1268413"/>
          <p14:tracePt t="26271" x="6934200" y="1277938"/>
          <p14:tracePt t="26280" x="6964363" y="1287463"/>
          <p14:tracePt t="26297" x="7023100" y="1317625"/>
          <p14:tracePt t="26305" x="7051675" y="1346200"/>
          <p14:tracePt t="26313" x="7081838" y="1365250"/>
          <p14:tracePt t="26321" x="7100888" y="1395413"/>
          <p14:tracePt t="26330" x="7119938" y="1423988"/>
          <p14:tracePt t="26330" x="7129463" y="1433513"/>
          <p14:tracePt t="26338" x="7150100" y="1454150"/>
          <p14:tracePt t="26346" x="7169150" y="1492250"/>
          <p14:tracePt t="26355" x="7188200" y="1522413"/>
          <p14:tracePt t="26363" x="7207250" y="1550988"/>
          <p14:tracePt t="26371" x="7227888" y="1581150"/>
          <p14:tracePt t="26380" x="7237413" y="1600200"/>
          <p14:tracePt t="26381" x="7246938" y="1609725"/>
          <p14:tracePt t="26388" x="7246938" y="1638300"/>
          <p14:tracePt t="26396" x="7256463" y="1658938"/>
          <p14:tracePt t="26405" x="7256463" y="1677988"/>
          <p14:tracePt t="26406" x="7265988" y="1687513"/>
          <p14:tracePt t="26413" x="7265988" y="1697038"/>
          <p14:tracePt t="26430" x="7265988" y="1746250"/>
          <p14:tracePt t="26438" x="7265988" y="1765300"/>
          <p14:tracePt t="26446" x="7265988" y="1785938"/>
          <p14:tracePt t="26454" x="7265988" y="1804988"/>
          <p14:tracePt t="26463" x="7265988" y="1824038"/>
          <p14:tracePt t="26471" x="7265988" y="1833563"/>
          <p14:tracePt t="26480" x="7265988" y="1854200"/>
          <p14:tracePt t="26480" x="7265988" y="1863725"/>
          <p14:tracePt t="26488" x="7256463" y="1873250"/>
          <p14:tracePt t="26497" x="7256463" y="1892300"/>
          <p14:tracePt t="26505" x="7237413" y="1911350"/>
          <p14:tracePt t="26513" x="7237413" y="1931988"/>
          <p14:tracePt t="26521" x="7227888" y="1951038"/>
          <p14:tracePt t="26530" x="7207250" y="1970088"/>
          <p14:tracePt t="26538" x="7197725" y="1990725"/>
          <p14:tracePt t="26546" x="7178675" y="2019300"/>
          <p14:tracePt t="26554" x="7159625" y="2038350"/>
          <p14:tracePt t="26563" x="7138988" y="2058988"/>
          <p14:tracePt t="26572" x="7110413" y="2087563"/>
          <p14:tracePt t="26580" x="7091363" y="2106613"/>
          <p14:tracePt t="26580" x="7081838" y="2106613"/>
          <p14:tracePt t="26588" x="7051675" y="2146300"/>
          <p14:tracePt t="26596" x="7023100" y="2165350"/>
          <p14:tracePt t="26613" x="6964363" y="2205038"/>
          <p14:tracePt t="26621" x="6934200" y="2224088"/>
          <p14:tracePt t="26630" x="6915150" y="2254250"/>
          <p14:tracePt t="26631" x="6905625" y="2254250"/>
          <p14:tracePt t="26638" x="6877050" y="2263775"/>
          <p14:tracePt t="26647" x="6856413" y="2282825"/>
          <p14:tracePt t="26655" x="6827838" y="2292350"/>
          <p14:tracePt t="26663" x="6808788" y="2301875"/>
          <p14:tracePt t="26671" x="6797675" y="2301875"/>
          <p14:tracePt t="26680" x="6778625" y="2311400"/>
          <p14:tracePt t="26719" x="6769100" y="2311400"/>
          <p14:tracePt t="26730" x="6769100" y="2301875"/>
          <p14:tracePt t="26732" x="6759575" y="2301875"/>
          <p14:tracePt t="26738" x="6750050" y="2282825"/>
          <p14:tracePt t="26746" x="6740525" y="2263775"/>
          <p14:tracePt t="26755" x="6710363" y="2233613"/>
          <p14:tracePt t="26756" x="6710363" y="2224088"/>
          <p14:tracePt t="26763" x="6700838" y="2205038"/>
          <p14:tracePt t="26771" x="6670675" y="2165350"/>
          <p14:tracePt t="26780" x="6632575" y="2116138"/>
          <p14:tracePt t="26789" x="6602413" y="2068513"/>
          <p14:tracePt t="26797" x="6564313" y="2028825"/>
          <p14:tracePt t="26805" x="6534150" y="1979613"/>
          <p14:tracePt t="26813" x="6505575" y="1931988"/>
          <p14:tracePt t="26822" x="6477000" y="1892300"/>
          <p14:tracePt t="26822" x="6465888" y="1882775"/>
          <p14:tracePt t="26829" x="6456363" y="1854200"/>
          <p14:tracePt t="26838" x="6437313" y="1804988"/>
          <p14:tracePt t="26846" x="6437313" y="1774825"/>
          <p14:tracePt t="26855" x="6427788" y="1746250"/>
          <p14:tracePt t="26856" x="6418263" y="1736725"/>
          <p14:tracePt t="26863" x="6418263" y="1717675"/>
          <p14:tracePt t="26871" x="6418263" y="1677988"/>
          <p14:tracePt t="26880" x="6418263" y="1649413"/>
          <p14:tracePt t="26881" x="6418263" y="1638300"/>
          <p14:tracePt t="26888" x="6418263" y="1609725"/>
          <p14:tracePt t="26896" x="6418263" y="1581150"/>
          <p14:tracePt t="26905" x="6418263" y="1550988"/>
          <p14:tracePt t="26913" x="6427788" y="1522413"/>
          <p14:tracePt t="26921" x="6427788" y="1492250"/>
          <p14:tracePt t="26930" x="6437313" y="1473200"/>
          <p14:tracePt t="26931" x="6437313" y="1463675"/>
          <p14:tracePt t="26938" x="6437313" y="1433513"/>
          <p14:tracePt t="26946" x="6456363" y="1404938"/>
          <p14:tracePt t="26955" x="6456363" y="1374775"/>
          <p14:tracePt t="26963" x="6465888" y="1346200"/>
          <p14:tracePt t="26971" x="6465888" y="1317625"/>
          <p14:tracePt t="26980" x="6486525" y="1287463"/>
          <p14:tracePt t="26988" x="6486525" y="1268413"/>
          <p14:tracePt t="26996" x="6496050" y="1238250"/>
          <p14:tracePt t="27005" x="6496050" y="1219200"/>
          <p14:tracePt t="27006" x="6505575" y="1209675"/>
          <p14:tracePt t="27013" x="6505575" y="1200150"/>
          <p14:tracePt t="27021" x="6515100" y="1181100"/>
          <p14:tracePt t="27030" x="6524625" y="1160463"/>
          <p14:tracePt t="27038" x="6534150" y="1150938"/>
          <p14:tracePt t="27046" x="6545263" y="1131888"/>
          <p14:tracePt t="27055" x="6554788" y="1122363"/>
          <p14:tracePt t="27063" x="6564313" y="1122363"/>
          <p14:tracePt t="27071" x="6573838" y="1122363"/>
          <p14:tracePt t="27080" x="6583363" y="1112838"/>
          <p14:tracePt t="27081" x="6592888" y="1112838"/>
          <p14:tracePt t="27088" x="6613525" y="1112838"/>
          <p14:tracePt t="27096" x="6642100" y="1112838"/>
          <p14:tracePt t="27105" x="6670675" y="1112838"/>
          <p14:tracePt t="27113" x="6719888" y="1122363"/>
          <p14:tracePt t="27121" x="6778625" y="1141413"/>
          <p14:tracePt t="27130" x="6846888" y="1181100"/>
          <p14:tracePt t="27138" x="6924675" y="1209675"/>
          <p14:tracePt t="27146" x="6983413" y="1249363"/>
          <p14:tracePt t="27155" x="7042150" y="1277938"/>
          <p14:tracePt t="27164" x="7110413" y="1327150"/>
          <p14:tracePt t="27164" x="7119938" y="1327150"/>
          <p14:tracePt t="27171" x="7159625" y="1355725"/>
          <p14:tracePt t="27173" x="7178675" y="1374775"/>
          <p14:tracePt t="27180" x="7207250" y="1395413"/>
          <p14:tracePt t="27181" x="7207250" y="1404938"/>
          <p14:tracePt t="27188" x="7246938" y="1433513"/>
          <p14:tracePt t="27196" x="7275513" y="1463675"/>
          <p14:tracePt t="27205" x="7296150" y="1482725"/>
          <p14:tracePt t="27206" x="7296150" y="1492250"/>
          <p14:tracePt t="27213" x="7305675" y="1501775"/>
          <p14:tracePt t="27221" x="7315200" y="1511300"/>
          <p14:tracePt t="27222" x="7315200" y="1522413"/>
          <p14:tracePt t="27230" x="7315200" y="1531938"/>
          <p14:tracePt t="27231" x="7315200" y="1541463"/>
          <p14:tracePt t="27238" x="7315200" y="1550988"/>
          <p14:tracePt t="27246" x="7315200" y="1560513"/>
          <p14:tracePt t="27255" x="7305675" y="1570038"/>
          <p14:tracePt t="27263" x="7296150" y="1581150"/>
          <p14:tracePt t="27271" x="7286625" y="1590675"/>
          <p14:tracePt t="27280" x="7265988" y="1609725"/>
          <p14:tracePt t="27289" x="7256463" y="1619250"/>
          <p14:tracePt t="27297" x="7237413" y="1619250"/>
          <p14:tracePt t="27305" x="7218363" y="1628775"/>
          <p14:tracePt t="27313" x="7197725" y="1649413"/>
          <p14:tracePt t="27321" x="7178675" y="1658938"/>
          <p14:tracePt t="27322" x="7169150" y="1658938"/>
          <p14:tracePt t="27330" x="7150100" y="1668463"/>
          <p14:tracePt t="27331" x="7138988" y="1677988"/>
          <p14:tracePt t="27338" x="7110413" y="1687513"/>
          <p14:tracePt t="27346" x="7081838" y="1706563"/>
          <p14:tracePt t="27355" x="7061200" y="1727200"/>
          <p14:tracePt t="27356" x="7051675" y="1727200"/>
          <p14:tracePt t="27363" x="7032625" y="1736725"/>
          <p14:tracePt t="27371" x="7013575" y="1765300"/>
          <p14:tracePt t="27380" x="6992938" y="1795463"/>
          <p14:tracePt t="27388" x="6973888" y="1824038"/>
          <p14:tracePt t="27397" x="6964363" y="1843088"/>
          <p14:tracePt t="27405" x="6945313" y="1863725"/>
          <p14:tracePt t="27406" x="6945313" y="1873250"/>
          <p14:tracePt t="27413" x="6945313" y="1882775"/>
          <p14:tracePt t="27421" x="6945313" y="1901825"/>
          <p14:tracePt t="27430" x="6945313" y="1922463"/>
          <p14:tracePt t="27438" x="6945313" y="1931988"/>
          <p14:tracePt t="27446" x="6945313" y="1951038"/>
          <p14:tracePt t="27454" x="6945313" y="1960563"/>
          <p14:tracePt t="27477" x="6945313" y="1970088"/>
          <p14:tracePt t="27783" x="6945313" y="1979613"/>
          <p14:tracePt t="27789" x="6954838" y="1979613"/>
          <p14:tracePt t="27791" x="6954838" y="1990725"/>
          <p14:tracePt t="27802" x="6954838" y="2000250"/>
          <p14:tracePt t="27815" x="6954838" y="2009775"/>
          <p14:tracePt t="27822" x="6954838" y="2019300"/>
          <p14:tracePt t="27824" x="6964363" y="2019300"/>
          <p14:tracePt t="27830" x="6964363" y="2028825"/>
          <p14:tracePt t="27838" x="6973888" y="2047875"/>
          <p14:tracePt t="27846" x="6992938" y="2058988"/>
          <p14:tracePt t="27855" x="7013575" y="2078038"/>
          <p14:tracePt t="27863" x="7042150" y="2097088"/>
          <p14:tracePt t="27871" x="7070725" y="2106613"/>
          <p14:tracePt t="27872" x="7070725" y="2116138"/>
          <p14:tracePt t="27880" x="7100888" y="2127250"/>
          <p14:tracePt t="27888" x="7119938" y="2146300"/>
          <p14:tracePt t="27896" x="7138988" y="2155825"/>
          <p14:tracePt t="27905" x="7150100" y="2165350"/>
          <p14:tracePt t="27916" x="7150100" y="2174875"/>
          <p14:tracePt t="27921" x="7159625" y="2174875"/>
          <p14:tracePt t="27930" x="7159625" y="2185988"/>
          <p14:tracePt t="27942" x="7169150" y="2185988"/>
          <p14:tracePt t="27951" x="7169150" y="2195513"/>
          <p14:tracePt t="27955" x="7178675" y="2195513"/>
          <p14:tracePt t="47809" x="7178675" y="2185988"/>
          <p14:tracePt t="47811" x="7178675" y="2174875"/>
          <p14:tracePt t="47816" x="7169150" y="2087563"/>
          <p14:tracePt t="47824" x="7129463" y="1814513"/>
          <p14:tracePt t="47833" x="7100888" y="1463675"/>
          <p14:tracePt t="47841" x="7091363" y="1073150"/>
          <p14:tracePt t="47849" x="7081838" y="692150"/>
          <p14:tracePt t="47858" x="7081838" y="350838"/>
          <p14:tracePt t="47859" x="7081838" y="273050"/>
          <p14:tracePt t="47867" x="7100888" y="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EF0EF3-9F51-E31E-3864-27BCE336CDBF}"/>
              </a:ext>
            </a:extLst>
          </p:cNvPr>
          <p:cNvSpPr>
            <a:spLocks noGrp="1"/>
          </p:cNvSpPr>
          <p:nvPr>
            <p:ph idx="12"/>
          </p:nvPr>
        </p:nvSpPr>
        <p:spPr/>
        <p:txBody>
          <a:bodyPr>
            <a:normAutofit fontScale="85000" lnSpcReduction="10000"/>
          </a:bodyPr>
          <a:lstStyle/>
          <a:p>
            <a:r>
              <a:rPr lang="en-US" dirty="0"/>
              <a:t>Building on community-based archaeologies of the African Diaspora, particularly projects that position archaeologists as working for local communities (Jenkins 2022) or archaeology as a way to disrupt white nationalist heritage tourism (Reid 2022)</a:t>
            </a:r>
          </a:p>
          <a:p>
            <a:r>
              <a:rPr lang="en-US" dirty="0"/>
              <a:t>Also engages of radical abundance in historic preservation and cultural heritage work which seek to reorientate the field away from capitalist understandings of preservation as enclosure towards preservation as empowering communities to assert control over meaningful places, belongings, and historical narratives.</a:t>
            </a:r>
          </a:p>
          <a:p>
            <a:endParaRPr lang="en-US" dirty="0"/>
          </a:p>
        </p:txBody>
      </p:sp>
      <p:sp>
        <p:nvSpPr>
          <p:cNvPr id="3" name="Title 2">
            <a:extLst>
              <a:ext uri="{FF2B5EF4-FFF2-40B4-BE49-F238E27FC236}">
                <a16:creationId xmlns:a16="http://schemas.microsoft.com/office/drawing/2014/main" id="{AC3F11FB-F9F3-7D47-476F-37885B67FD06}"/>
              </a:ext>
            </a:extLst>
          </p:cNvPr>
          <p:cNvSpPr>
            <a:spLocks noGrp="1"/>
          </p:cNvSpPr>
          <p:nvPr>
            <p:ph type="ctrTitle"/>
          </p:nvPr>
        </p:nvSpPr>
        <p:spPr/>
        <p:txBody>
          <a:bodyPr/>
          <a:lstStyle/>
          <a:p>
            <a:r>
              <a:rPr lang="en-US" dirty="0"/>
              <a:t>What are the benefits of a “robust” platform?</a:t>
            </a:r>
          </a:p>
        </p:txBody>
      </p:sp>
      <p:sp>
        <p:nvSpPr>
          <p:cNvPr id="4" name="Content Placeholder 3">
            <a:extLst>
              <a:ext uri="{FF2B5EF4-FFF2-40B4-BE49-F238E27FC236}">
                <a16:creationId xmlns:a16="http://schemas.microsoft.com/office/drawing/2014/main" id="{59C99634-1A62-170E-8BC6-09C51446CB20}"/>
              </a:ext>
            </a:extLst>
          </p:cNvPr>
          <p:cNvSpPr>
            <a:spLocks noGrp="1"/>
          </p:cNvSpPr>
          <p:nvPr>
            <p:ph idx="13"/>
          </p:nvPr>
        </p:nvSpPr>
        <p:spPr/>
        <p:txBody>
          <a:bodyPr/>
          <a:lstStyle/>
          <a:p>
            <a:r>
              <a:rPr lang="en-US"/>
              <a:t>We hope that </a:t>
            </a:r>
            <a:r>
              <a:rPr lang="en-US" dirty="0"/>
              <a:t>this project will increase familiarity and collaboration among local heritage organizations, facilitate broad engagement with significant sites, and help empower individuals and organizations to build a heritage landscape that represents the historic and contemporary communities, regardless of who owns the site.</a:t>
            </a:r>
          </a:p>
          <a:p>
            <a:endParaRPr lang="en-US" dirty="0"/>
          </a:p>
        </p:txBody>
      </p:sp>
      <p:pic>
        <p:nvPicPr>
          <p:cNvPr id="9" name="Audio 8">
            <a:hlinkClick r:id="" action="ppaction://media"/>
            <a:extLst>
              <a:ext uri="{FF2B5EF4-FFF2-40B4-BE49-F238E27FC236}">
                <a16:creationId xmlns:a16="http://schemas.microsoft.com/office/drawing/2014/main" id="{AEB0A1B5-17F8-4DD7-9BF8-EF2C566E238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96162784"/>
      </p:ext>
    </p:extLst>
  </p:cSld>
  <p:clrMapOvr>
    <a:masterClrMapping/>
  </p:clrMapOvr>
  <mc:AlternateContent xmlns:mc="http://schemas.openxmlformats.org/markup-compatibility/2006">
    <mc:Choice xmlns:p14="http://schemas.microsoft.com/office/powerpoint/2010/main" Requires="p14">
      <p:transition spd="slow" p14:dur="2000" advTm="438346"/>
    </mc:Choice>
    <mc:Fallback>
      <p:transition spd="slow" advTm="4383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059866-0F69-CEBA-CB76-70712C59D9A6}"/>
              </a:ext>
            </a:extLst>
          </p:cNvPr>
          <p:cNvSpPr>
            <a:spLocks noGrp="1"/>
          </p:cNvSpPr>
          <p:nvPr>
            <p:ph idx="12"/>
          </p:nvPr>
        </p:nvSpPr>
        <p:spPr>
          <a:xfrm>
            <a:off x="572877" y="1983037"/>
            <a:ext cx="3112716" cy="3767767"/>
          </a:xfrm>
        </p:spPr>
        <p:txBody>
          <a:bodyPr>
            <a:normAutofit/>
          </a:bodyPr>
          <a:lstStyle/>
          <a:p>
            <a:r>
              <a:rPr lang="en-US" dirty="0"/>
              <a:t>Deed Record Form</a:t>
            </a:r>
          </a:p>
          <a:p>
            <a:r>
              <a:rPr lang="en-US" dirty="0"/>
              <a:t>Chain of Title Form</a:t>
            </a:r>
          </a:p>
          <a:p>
            <a:r>
              <a:rPr lang="en-US" dirty="0"/>
              <a:t>Deed Pages Form</a:t>
            </a:r>
          </a:p>
        </p:txBody>
      </p:sp>
      <p:sp>
        <p:nvSpPr>
          <p:cNvPr id="3" name="Title 2">
            <a:extLst>
              <a:ext uri="{FF2B5EF4-FFF2-40B4-BE49-F238E27FC236}">
                <a16:creationId xmlns:a16="http://schemas.microsoft.com/office/drawing/2014/main" id="{556A9F51-B0FD-8E4B-3687-65F320839AA2}"/>
              </a:ext>
            </a:extLst>
          </p:cNvPr>
          <p:cNvSpPr>
            <a:spLocks noGrp="1"/>
          </p:cNvSpPr>
          <p:nvPr>
            <p:ph type="ctrTitle"/>
          </p:nvPr>
        </p:nvSpPr>
        <p:spPr>
          <a:xfrm>
            <a:off x="572877" y="462939"/>
            <a:ext cx="11046247" cy="1298203"/>
          </a:xfrm>
        </p:spPr>
        <p:txBody>
          <a:bodyPr anchor="b">
            <a:normAutofit/>
          </a:bodyPr>
          <a:lstStyle/>
          <a:p>
            <a:r>
              <a:rPr lang="en-US" sz="4100" dirty="0"/>
              <a:t>How to navigate and engage with the database</a:t>
            </a:r>
          </a:p>
        </p:txBody>
      </p:sp>
      <p:pic>
        <p:nvPicPr>
          <p:cNvPr id="8" name="Picture Placeholder 7" descr="A screenshot of a computer&#10;&#10;Description automatically generated">
            <a:extLst>
              <a:ext uri="{FF2B5EF4-FFF2-40B4-BE49-F238E27FC236}">
                <a16:creationId xmlns:a16="http://schemas.microsoft.com/office/drawing/2014/main" id="{D7633F31-C0C8-5B2C-D293-020214E7DDE7}"/>
              </a:ext>
            </a:extLst>
          </p:cNvPr>
          <p:cNvPicPr>
            <a:picLocks noGrp="1" noChangeAspect="1"/>
          </p:cNvPicPr>
          <p:nvPr>
            <p:ph idx="13"/>
          </p:nvPr>
        </p:nvPicPr>
        <p:blipFill>
          <a:blip r:embed="rId4" cstate="email">
            <a:extLst>
              <a:ext uri="{28A0092B-C50C-407E-A947-70E740481C1C}">
                <a14:useLocalDpi xmlns:a14="http://schemas.microsoft.com/office/drawing/2010/main"/>
              </a:ext>
            </a:extLst>
          </a:blip>
          <a:stretch>
            <a:fillRect/>
          </a:stretch>
        </p:blipFill>
        <p:spPr>
          <a:xfrm>
            <a:off x="3685592" y="1329329"/>
            <a:ext cx="8485281" cy="4539625"/>
          </a:xfrm>
          <a:noFill/>
        </p:spPr>
      </p:pic>
      <p:pic>
        <p:nvPicPr>
          <p:cNvPr id="9" name="Audio 8">
            <a:hlinkClick r:id="" action="ppaction://media"/>
            <a:extLst>
              <a:ext uri="{FF2B5EF4-FFF2-40B4-BE49-F238E27FC236}">
                <a16:creationId xmlns:a16="http://schemas.microsoft.com/office/drawing/2014/main" id="{23869E60-5FB5-F275-C2E9-DDFB13345B3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88492619"/>
      </p:ext>
    </p:extLst>
  </p:cSld>
  <p:clrMapOvr>
    <a:masterClrMapping/>
  </p:clrMapOvr>
  <mc:AlternateContent xmlns:mc="http://schemas.openxmlformats.org/markup-compatibility/2006">
    <mc:Choice xmlns:p14="http://schemas.microsoft.com/office/powerpoint/2010/main" Requires="p14">
      <p:transition spd="slow" p14:dur="2000" advTm="106140"/>
    </mc:Choice>
    <mc:Fallback>
      <p:transition spd="slow" advTm="106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2">
                                            <p:txEl>
                                              <p:pRg st="0" end="0"/>
                                            </p:txEl>
                                          </p:spTgt>
                                        </p:tgtEl>
                                        <p:attrNameLst>
                                          <p:attrName>style.color</p:attrName>
                                        </p:attrNameLst>
                                      </p:cBhvr>
                                      <p:to>
                                        <a:srgbClr val="00B0F0"/>
                                      </p:to>
                                    </p:animClr>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87D24-B039-5AA4-0B1B-9A313C9B072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3677D9-D3E9-E0A5-9F8D-9E18E8138DCE}"/>
              </a:ext>
            </a:extLst>
          </p:cNvPr>
          <p:cNvSpPr>
            <a:spLocks noGrp="1"/>
          </p:cNvSpPr>
          <p:nvPr>
            <p:ph idx="12"/>
          </p:nvPr>
        </p:nvSpPr>
        <p:spPr>
          <a:xfrm>
            <a:off x="572876" y="1376547"/>
            <a:ext cx="11619124" cy="3767767"/>
          </a:xfrm>
        </p:spPr>
        <p:txBody>
          <a:bodyPr>
            <a:normAutofit/>
          </a:bodyPr>
          <a:lstStyle/>
          <a:p>
            <a:r>
              <a:rPr lang="en-US" dirty="0"/>
              <a:t>Navigate to the </a:t>
            </a:r>
            <a:r>
              <a:rPr lang="en-US" i="1" dirty="0"/>
              <a:t>OBHHA</a:t>
            </a:r>
            <a:r>
              <a:rPr lang="en-US" dirty="0"/>
              <a:t> project through the KORA website and select the </a:t>
            </a:r>
            <a:r>
              <a:rPr lang="en-US" i="1" dirty="0"/>
              <a:t>Deed Record</a:t>
            </a:r>
            <a:r>
              <a:rPr lang="en-US" dirty="0"/>
              <a:t> form. There will be two oval buttons at the top of the form: “Form Records &amp; Search” and “Create New Record”. </a:t>
            </a:r>
          </a:p>
          <a:p>
            <a:r>
              <a:rPr lang="en-US" dirty="0"/>
              <a:t>Select “Form Records &amp; Search” to begin searching deed records</a:t>
            </a:r>
          </a:p>
        </p:txBody>
      </p:sp>
      <p:sp>
        <p:nvSpPr>
          <p:cNvPr id="3" name="Title 2">
            <a:extLst>
              <a:ext uri="{FF2B5EF4-FFF2-40B4-BE49-F238E27FC236}">
                <a16:creationId xmlns:a16="http://schemas.microsoft.com/office/drawing/2014/main" id="{9F75BF88-E0DF-8AFC-5D06-9D894098F996}"/>
              </a:ext>
            </a:extLst>
          </p:cNvPr>
          <p:cNvSpPr>
            <a:spLocks noGrp="1"/>
          </p:cNvSpPr>
          <p:nvPr>
            <p:ph type="ctrTitle"/>
          </p:nvPr>
        </p:nvSpPr>
        <p:spPr>
          <a:xfrm>
            <a:off x="572877" y="462939"/>
            <a:ext cx="11046247" cy="722049"/>
          </a:xfrm>
        </p:spPr>
        <p:txBody>
          <a:bodyPr anchor="b">
            <a:normAutofit/>
          </a:bodyPr>
          <a:lstStyle/>
          <a:p>
            <a:r>
              <a:rPr lang="en-US" sz="4000" dirty="0"/>
              <a:t>Deed Record Form</a:t>
            </a:r>
          </a:p>
        </p:txBody>
      </p:sp>
      <p:pic>
        <p:nvPicPr>
          <p:cNvPr id="8" name="Picture Placeholder 7">
            <a:extLst>
              <a:ext uri="{FF2B5EF4-FFF2-40B4-BE49-F238E27FC236}">
                <a16:creationId xmlns:a16="http://schemas.microsoft.com/office/drawing/2014/main" id="{A79AB2A8-F067-D65F-3E56-B6DCAD77DE92}"/>
              </a:ext>
            </a:extLst>
          </p:cNvPr>
          <p:cNvPicPr>
            <a:picLocks noGrp="1" noChangeAspect="1"/>
          </p:cNvPicPr>
          <p:nvPr>
            <p:ph idx="13"/>
          </p:nvPr>
        </p:nvPicPr>
        <p:blipFill>
          <a:blip r:embed="rId4" cstate="email">
            <a:extLst>
              <a:ext uri="{28A0092B-C50C-407E-A947-70E740481C1C}">
                <a14:useLocalDpi xmlns:a14="http://schemas.microsoft.com/office/drawing/2010/main"/>
              </a:ext>
            </a:extLst>
          </a:blip>
          <a:srcRect/>
          <a:stretch/>
        </p:blipFill>
        <p:spPr>
          <a:xfrm>
            <a:off x="2115033" y="3026715"/>
            <a:ext cx="8210845" cy="3097764"/>
          </a:xfrm>
          <a:noFill/>
        </p:spPr>
      </p:pic>
      <p:pic>
        <p:nvPicPr>
          <p:cNvPr id="6" name="Audio 5">
            <a:hlinkClick r:id="" action="ppaction://media"/>
            <a:extLst>
              <a:ext uri="{FF2B5EF4-FFF2-40B4-BE49-F238E27FC236}">
                <a16:creationId xmlns:a16="http://schemas.microsoft.com/office/drawing/2014/main" id="{919153D7-868B-6076-BEB4-A6BFA725F80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2545290"/>
      </p:ext>
    </p:extLst>
  </p:cSld>
  <p:clrMapOvr>
    <a:masterClrMapping/>
  </p:clrMapOvr>
  <mc:AlternateContent xmlns:mc="http://schemas.openxmlformats.org/markup-compatibility/2006">
    <mc:Choice xmlns:p14="http://schemas.microsoft.com/office/powerpoint/2010/main" Requires="p14">
      <p:transition spd="slow" p14:dur="2000" advTm="17009"/>
    </mc:Choice>
    <mc:Fallback>
      <p:transition spd="slow" advTm="17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8F205-1143-0727-FC1D-A969C2582DC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373F8D-53A4-1249-A902-BB69D1D3E8EE}"/>
              </a:ext>
            </a:extLst>
          </p:cNvPr>
          <p:cNvSpPr>
            <a:spLocks noGrp="1"/>
          </p:cNvSpPr>
          <p:nvPr>
            <p:ph idx="12"/>
          </p:nvPr>
        </p:nvSpPr>
        <p:spPr>
          <a:xfrm>
            <a:off x="572876" y="1376547"/>
            <a:ext cx="11619124" cy="3767767"/>
          </a:xfrm>
        </p:spPr>
        <p:txBody>
          <a:bodyPr>
            <a:normAutofit/>
          </a:bodyPr>
          <a:lstStyle/>
          <a:p>
            <a:r>
              <a:rPr lang="en-US" dirty="0"/>
              <a:t>Information included in the deed record form:</a:t>
            </a:r>
          </a:p>
          <a:p>
            <a:pPr lvl="1"/>
            <a:r>
              <a:rPr lang="en-US" sz="1800" i="1" dirty="0"/>
              <a:t>Lot Number </a:t>
            </a:r>
            <a:r>
              <a:rPr lang="en-US" sz="1800" dirty="0"/>
              <a:t>– which corresponds to the historic property maps</a:t>
            </a:r>
          </a:p>
          <a:p>
            <a:pPr lvl="1"/>
            <a:r>
              <a:rPr lang="en-US" sz="1800" i="1" dirty="0"/>
              <a:t>Deed summary  </a:t>
            </a:r>
            <a:r>
              <a:rPr lang="en-US" sz="1800" dirty="0"/>
              <a:t>- a short, conversational account of the transaction</a:t>
            </a:r>
          </a:p>
          <a:p>
            <a:pPr lvl="1"/>
            <a:r>
              <a:rPr lang="en-US" sz="1800" dirty="0"/>
              <a:t>Transaction date and Year </a:t>
            </a:r>
          </a:p>
          <a:p>
            <a:pPr lvl="1"/>
            <a:r>
              <a:rPr lang="en-US" sz="1800" dirty="0"/>
              <a:t>Presence of a discriminatory restrictive covenant</a:t>
            </a:r>
          </a:p>
          <a:p>
            <a:pPr lvl="1"/>
            <a:r>
              <a:rPr lang="en-US" sz="1800" i="1" dirty="0"/>
              <a:t>Associated Deed Record Pages - </a:t>
            </a:r>
            <a:r>
              <a:rPr lang="en-US" sz="1800" dirty="0"/>
              <a:t>deed pages uploaded into the KORA database</a:t>
            </a:r>
          </a:p>
          <a:p>
            <a:pPr lvl="1"/>
            <a:r>
              <a:rPr lang="en-US" sz="1800" i="1" dirty="0"/>
              <a:t>Grantee / Grantor Racial Categorization </a:t>
            </a:r>
          </a:p>
          <a:p>
            <a:pPr lvl="1"/>
            <a:r>
              <a:rPr lang="en-US" sz="1800" i="1" dirty="0"/>
              <a:t>Additional grantee demographic information </a:t>
            </a:r>
            <a:r>
              <a:rPr lang="en-US" sz="1800" dirty="0"/>
              <a:t>- a text box with other demographic and contextual information</a:t>
            </a:r>
          </a:p>
          <a:p>
            <a:pPr lvl="1"/>
            <a:r>
              <a:rPr lang="en-US" sz="1800" i="1" dirty="0"/>
              <a:t>Associated Chain of title </a:t>
            </a:r>
            <a:r>
              <a:rPr lang="en-US" sz="1800" dirty="0"/>
              <a:t>- a link to the chain of title record created for the property in KORA.</a:t>
            </a:r>
          </a:p>
          <a:p>
            <a:pPr lvl="1"/>
            <a:endParaRPr lang="en-US" sz="1800" dirty="0"/>
          </a:p>
        </p:txBody>
      </p:sp>
      <p:sp>
        <p:nvSpPr>
          <p:cNvPr id="3" name="Title 2">
            <a:extLst>
              <a:ext uri="{FF2B5EF4-FFF2-40B4-BE49-F238E27FC236}">
                <a16:creationId xmlns:a16="http://schemas.microsoft.com/office/drawing/2014/main" id="{909D2EA3-28B3-6581-4406-888CFD0B5B4C}"/>
              </a:ext>
            </a:extLst>
          </p:cNvPr>
          <p:cNvSpPr>
            <a:spLocks noGrp="1"/>
          </p:cNvSpPr>
          <p:nvPr>
            <p:ph type="ctrTitle"/>
          </p:nvPr>
        </p:nvSpPr>
        <p:spPr>
          <a:xfrm>
            <a:off x="572877" y="462939"/>
            <a:ext cx="11046247" cy="722049"/>
          </a:xfrm>
        </p:spPr>
        <p:txBody>
          <a:bodyPr anchor="b">
            <a:normAutofit/>
          </a:bodyPr>
          <a:lstStyle/>
          <a:p>
            <a:r>
              <a:rPr lang="en-US" sz="4000" dirty="0"/>
              <a:t>Deed Record Form</a:t>
            </a:r>
          </a:p>
        </p:txBody>
      </p:sp>
      <p:pic>
        <p:nvPicPr>
          <p:cNvPr id="6" name="Audio 5">
            <a:hlinkClick r:id="" action="ppaction://media"/>
            <a:extLst>
              <a:ext uri="{FF2B5EF4-FFF2-40B4-BE49-F238E27FC236}">
                <a16:creationId xmlns:a16="http://schemas.microsoft.com/office/drawing/2014/main" id="{D93A3587-822A-91FF-E754-2FCA3FCA34A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47437223"/>
      </p:ext>
    </p:extLst>
  </p:cSld>
  <p:clrMapOvr>
    <a:masterClrMapping/>
  </p:clrMapOvr>
  <mc:AlternateContent xmlns:mc="http://schemas.openxmlformats.org/markup-compatibility/2006">
    <mc:Choice xmlns:p14="http://schemas.microsoft.com/office/powerpoint/2010/main" Requires="p14">
      <p:transition spd="slow" p14:dur="2000" advTm="50459"/>
    </mc:Choice>
    <mc:Fallback>
      <p:transition spd="slow" advTm="50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Theme">
  <a:themeElements>
    <a:clrScheme name="NTHP">
      <a:dk1>
        <a:srgbClr val="1A1818"/>
      </a:dk1>
      <a:lt1>
        <a:srgbClr val="FFFFFF"/>
      </a:lt1>
      <a:dk2>
        <a:srgbClr val="1A1818"/>
      </a:dk2>
      <a:lt2>
        <a:srgbClr val="FFFFFF"/>
      </a:lt2>
      <a:accent1>
        <a:srgbClr val="005D89"/>
      </a:accent1>
      <a:accent2>
        <a:srgbClr val="80CCE7"/>
      </a:accent2>
      <a:accent3>
        <a:srgbClr val="F5BC25"/>
      </a:accent3>
      <a:accent4>
        <a:srgbClr val="009386"/>
      </a:accent4>
      <a:accent5>
        <a:srgbClr val="D5532B"/>
      </a:accent5>
      <a:accent6>
        <a:srgbClr val="9A1630"/>
      </a:accent6>
      <a:hlink>
        <a:srgbClr val="80CCE7"/>
      </a:hlink>
      <a:folHlink>
        <a:srgbClr val="005D89"/>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F24_WORKINGPresenter" id="{707D1BF8-212B-9D40-8540-B7E23E7C2FEB}" vid="{3EC26803-5118-BF4C-9A80-F10182DD99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229fb5f-fca9-42a8-bacc-db2ca2a02dfc" xsi:nil="true"/>
    <lcf76f155ced4ddcb4097134ff3c332f xmlns="fd667623-44cc-4651-81ed-802383599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2DFD37AF0030F46B767D2FB80481DB6" ma:contentTypeVersion="17" ma:contentTypeDescription="Create a new document." ma:contentTypeScope="" ma:versionID="097d32d9d35164cf0fafaaa4a116f6c6">
  <xsd:schema xmlns:xsd="http://www.w3.org/2001/XMLSchema" xmlns:xs="http://www.w3.org/2001/XMLSchema" xmlns:p="http://schemas.microsoft.com/office/2006/metadata/properties" xmlns:ns2="fd667623-44cc-4651-81ed-802383599473" xmlns:ns3="3229fb5f-fca9-42a8-bacc-db2ca2a02dfc" targetNamespace="http://schemas.microsoft.com/office/2006/metadata/properties" ma:root="true" ma:fieldsID="65f998ebfa0db756429258536bd1f20d" ns2:_="" ns3:_="">
    <xsd:import namespace="fd667623-44cc-4651-81ed-802383599473"/>
    <xsd:import namespace="3229fb5f-fca9-42a8-bacc-db2ca2a02df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667623-44cc-4651-81ed-802383599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cccecf8-1363-49fd-8147-3c002083749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29fb5f-fca9-42a8-bacc-db2ca2a02df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e32aa26-6624-49da-af44-a36054574840}" ma:internalName="TaxCatchAll" ma:showField="CatchAllData" ma:web="3229fb5f-fca9-42a8-bacc-db2ca2a02d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77CC7A-663A-4D1A-83A8-F7F632B12633}">
  <ds:schemaRefs>
    <ds:schemaRef ds:uri="http://schemas.microsoft.com/sharepoint/v3/contenttype/forms"/>
  </ds:schemaRefs>
</ds:datastoreItem>
</file>

<file path=customXml/itemProps2.xml><?xml version="1.0" encoding="utf-8"?>
<ds:datastoreItem xmlns:ds="http://schemas.openxmlformats.org/officeDocument/2006/customXml" ds:itemID="{FCAF23BC-58EB-4046-8CD9-F10DFE28EF97}">
  <ds:schemaRefs>
    <ds:schemaRef ds:uri="http://schemas.microsoft.com/office/2006/metadata/properties"/>
    <ds:schemaRef ds:uri="http://schemas.microsoft.com/office/infopath/2007/PartnerControls"/>
    <ds:schemaRef ds:uri="3229fb5f-fca9-42a8-bacc-db2ca2a02dfc"/>
    <ds:schemaRef ds:uri="fd667623-44cc-4651-81ed-802383599473"/>
  </ds:schemaRefs>
</ds:datastoreItem>
</file>

<file path=customXml/itemProps3.xml><?xml version="1.0" encoding="utf-8"?>
<ds:datastoreItem xmlns:ds="http://schemas.openxmlformats.org/officeDocument/2006/customXml" ds:itemID="{28B82B64-3194-4729-9163-529BE93E1A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667623-44cc-4651-81ed-802383599473"/>
    <ds:schemaRef ds:uri="3229fb5f-fca9-42a8-bacc-db2ca2a02d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PF24_Presenter_Template</Template>
  <TotalTime>1412</TotalTime>
  <Words>1552</Words>
  <Application>Microsoft Office PowerPoint</Application>
  <PresentationFormat>Widescreen</PresentationFormat>
  <Paragraphs>79</Paragraphs>
  <Slides>16</Slides>
  <Notes>3</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Calibri</vt:lpstr>
      <vt:lpstr>Courier New</vt:lpstr>
      <vt:lpstr>Wingdings</vt:lpstr>
      <vt:lpstr>Theme</vt:lpstr>
      <vt:lpstr>Utilizing the OBHHAP deeds database</vt:lpstr>
      <vt:lpstr>What is the OBHHAP deeds database</vt:lpstr>
      <vt:lpstr>PowerPoint Presentation</vt:lpstr>
      <vt:lpstr>PowerPoint Presentation</vt:lpstr>
      <vt:lpstr>PowerPoint Presentation</vt:lpstr>
      <vt:lpstr>What are the benefits of a “robust” platform?</vt:lpstr>
      <vt:lpstr>How to navigate and engage with the database</vt:lpstr>
      <vt:lpstr>Deed Record Form</vt:lpstr>
      <vt:lpstr>Deed Record Form</vt:lpstr>
      <vt:lpstr>How to navigate and engage with the database</vt:lpstr>
      <vt:lpstr>Chain of Title Form</vt:lpstr>
      <vt:lpstr>Chain of Title Form</vt:lpstr>
      <vt:lpstr>How to navigate and engage with the database</vt:lpstr>
      <vt:lpstr>Deed Pages Form</vt:lpstr>
      <vt:lpstr>Advanced Searching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Rhonda Sincavage</dc:creator>
  <cp:lastModifiedBy>Burnett, Jeff</cp:lastModifiedBy>
  <cp:revision>1</cp:revision>
  <dcterms:created xsi:type="dcterms:W3CDTF">2024-07-08T16:42:27Z</dcterms:created>
  <dcterms:modified xsi:type="dcterms:W3CDTF">2024-10-28T17:20:29Z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0x010100D2DFD37AF0030F46B767D2FB80481DB6</vt:lpwstr>
  </property>
</Properties>
</file>